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707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968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826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523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265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937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178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2497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535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4507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669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4940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148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226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333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819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1783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88D63AB-C099-4BAD-A3D0-AB9313044E05}" type="datetimeFigureOut">
              <a:rPr lang="sv-SE" smtClean="0"/>
              <a:t>2025-02-23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AE08F94-E2C9-477C-859B-7F42A962D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820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Färdplanering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716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Varför skall vi flyga idag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Sponsor vill att vi flyger</a:t>
            </a:r>
          </a:p>
          <a:p>
            <a:r>
              <a:rPr lang="sv-SE" dirty="0"/>
              <a:t>Pax flygning</a:t>
            </a:r>
          </a:p>
          <a:p>
            <a:r>
              <a:rPr lang="sv-SE" dirty="0"/>
              <a:t>Tävling </a:t>
            </a:r>
          </a:p>
          <a:p>
            <a:r>
              <a:rPr lang="sv-SE" dirty="0"/>
              <a:t>Ballongmöte</a:t>
            </a:r>
          </a:p>
          <a:p>
            <a:r>
              <a:rPr lang="sv-SE" dirty="0"/>
              <a:t>Vi flyger för att det är roligt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0576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Var skall jag flyga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På en bestämd plats</a:t>
            </a:r>
          </a:p>
          <a:p>
            <a:pPr lvl="1"/>
            <a:r>
              <a:rPr lang="sv-SE" dirty="0"/>
              <a:t>Sponsor eller någon annan har bestämt platsen</a:t>
            </a:r>
          </a:p>
          <a:p>
            <a:pPr lvl="1"/>
            <a:r>
              <a:rPr lang="sv-SE" dirty="0"/>
              <a:t>Jag får välja själv</a:t>
            </a:r>
          </a:p>
          <a:p>
            <a:pPr lvl="1"/>
            <a:r>
              <a:rPr lang="sv-SE" dirty="0"/>
              <a:t>Jag kan inte stå emot grupptrycket och startar med alla andra</a:t>
            </a:r>
          </a:p>
        </p:txBody>
      </p:sp>
    </p:spTree>
    <p:extLst>
      <p:ext uri="{BB962C8B-B14F-4D97-AF65-F5344CB8AC3E}">
        <p14:creationId xmlns:p14="http://schemas.microsoft.com/office/powerpoint/2010/main" val="1225753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mår jag och min besättning?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Är vi i form?</a:t>
            </a:r>
          </a:p>
          <a:p>
            <a:pPr lvl="1"/>
            <a:r>
              <a:rPr lang="sv-SE" dirty="0" err="1"/>
              <a:t>Stresssade</a:t>
            </a:r>
            <a:r>
              <a:rPr lang="sv-SE" dirty="0"/>
              <a:t>?</a:t>
            </a:r>
          </a:p>
          <a:p>
            <a:pPr lvl="1"/>
            <a:r>
              <a:rPr lang="sv-SE" dirty="0"/>
              <a:t>Fest i går kväll?</a:t>
            </a:r>
          </a:p>
          <a:p>
            <a:pPr lvl="1"/>
            <a:r>
              <a:rPr lang="sv-SE" dirty="0"/>
              <a:t>Trötta och utarbetade?</a:t>
            </a:r>
          </a:p>
          <a:p>
            <a:pPr lvl="1"/>
            <a:endParaRPr lang="sv-SE" dirty="0"/>
          </a:p>
          <a:p>
            <a:r>
              <a:rPr lang="sv-SE" dirty="0"/>
              <a:t>Har vi rätt kompetens?</a:t>
            </a:r>
          </a:p>
          <a:p>
            <a:pPr lvl="1"/>
            <a:r>
              <a:rPr lang="sv-SE" dirty="0"/>
              <a:t>Är vi tillräckligt erfarna för den tänkta flygningen?</a:t>
            </a:r>
          </a:p>
        </p:txBody>
      </p:sp>
    </p:spTree>
    <p:extLst>
      <p:ext uri="{BB962C8B-B14F-4D97-AF65-F5344CB8AC3E}">
        <p14:creationId xmlns:p14="http://schemas.microsoft.com/office/powerpoint/2010/main" val="4175362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Var skall vi flyga	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28600" lvl="1">
              <a:spcBef>
                <a:spcPts val="1000"/>
              </a:spcBef>
            </a:pPr>
            <a:r>
              <a:rPr lang="sv-SE" dirty="0"/>
              <a:t>Flygplatser</a:t>
            </a:r>
          </a:p>
          <a:p>
            <a:pPr marL="685800" lvl="2">
              <a:spcBef>
                <a:spcPts val="1000"/>
              </a:spcBef>
            </a:pPr>
            <a:r>
              <a:rPr lang="sv-SE" dirty="0"/>
              <a:t>TMA/CTR</a:t>
            </a:r>
          </a:p>
          <a:p>
            <a:r>
              <a:rPr lang="sv-SE" dirty="0"/>
              <a:t>Restriktionsområden</a:t>
            </a:r>
          </a:p>
          <a:p>
            <a:pPr lvl="1"/>
            <a:r>
              <a:rPr lang="sv-SE" dirty="0"/>
              <a:t>PZ</a:t>
            </a:r>
          </a:p>
          <a:p>
            <a:r>
              <a:rPr lang="sv-SE" dirty="0"/>
              <a:t>Berg</a:t>
            </a:r>
          </a:p>
          <a:p>
            <a:r>
              <a:rPr lang="sv-SE" dirty="0"/>
              <a:t>Sjöar</a:t>
            </a:r>
          </a:p>
          <a:p>
            <a:r>
              <a:rPr lang="sv-SE" dirty="0"/>
              <a:t>Gott om landningsplatser</a:t>
            </a:r>
          </a:p>
          <a:p>
            <a:r>
              <a:rPr lang="sv-SE" dirty="0"/>
              <a:t>Djur</a:t>
            </a:r>
          </a:p>
          <a:p>
            <a:r>
              <a:rPr lang="sv-SE" dirty="0"/>
              <a:t>Finns det fler som jag delar luften med?</a:t>
            </a:r>
          </a:p>
        </p:txBody>
      </p:sp>
    </p:spTree>
    <p:extLst>
      <p:ext uri="{BB962C8B-B14F-4D97-AF65-F5344CB8AC3E}">
        <p14:creationId xmlns:p14="http://schemas.microsoft.com/office/powerpoint/2010/main" val="2676355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Ballongen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Driftfärdplan</a:t>
            </a:r>
          </a:p>
          <a:p>
            <a:pPr lvl="1"/>
            <a:r>
              <a:rPr lang="sv-SE" dirty="0"/>
              <a:t>Hur mycket gas</a:t>
            </a:r>
          </a:p>
          <a:p>
            <a:pPr lvl="1"/>
            <a:r>
              <a:rPr lang="sv-SE" dirty="0"/>
              <a:t>Hur många ombord</a:t>
            </a:r>
          </a:p>
          <a:p>
            <a:pPr lvl="1"/>
            <a:r>
              <a:rPr lang="sv-SE" dirty="0"/>
              <a:t>Hur mycket gas i reserv om flygningen inte blir som planerat</a:t>
            </a:r>
          </a:p>
          <a:p>
            <a:pPr lvl="1"/>
            <a:r>
              <a:rPr lang="sv-SE" dirty="0"/>
              <a:t>Checklistor</a:t>
            </a:r>
          </a:p>
          <a:p>
            <a:pPr lvl="1"/>
            <a:r>
              <a:rPr lang="sv-SE" dirty="0"/>
              <a:t>Bilen och släpet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7813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Begränsningar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Sol upp</a:t>
            </a:r>
          </a:p>
          <a:p>
            <a:pPr lvl="1"/>
            <a:r>
              <a:rPr lang="sv-SE" dirty="0"/>
              <a:t>Termik</a:t>
            </a:r>
          </a:p>
          <a:p>
            <a:pPr lvl="1"/>
            <a:endParaRPr lang="sv-SE" dirty="0"/>
          </a:p>
          <a:p>
            <a:r>
              <a:rPr lang="sv-SE" dirty="0"/>
              <a:t>Sol ned</a:t>
            </a:r>
          </a:p>
          <a:p>
            <a:pPr lvl="1"/>
            <a:r>
              <a:rPr lang="sv-SE" dirty="0"/>
              <a:t>Sämre ljus</a:t>
            </a:r>
          </a:p>
          <a:p>
            <a:pPr lvl="1"/>
            <a:endParaRPr lang="sv-SE" dirty="0"/>
          </a:p>
          <a:p>
            <a:r>
              <a:rPr lang="sv-SE" dirty="0"/>
              <a:t>Sätta en bortre gräns för flygningen</a:t>
            </a:r>
          </a:p>
          <a:p>
            <a:r>
              <a:rPr lang="sv-SE" dirty="0"/>
              <a:t>Reservplan	innan flygningen			under flygningen</a:t>
            </a:r>
          </a:p>
        </p:txBody>
      </p:sp>
    </p:spTree>
    <p:extLst>
      <p:ext uri="{BB962C8B-B14F-4D97-AF65-F5344CB8AC3E}">
        <p14:creationId xmlns:p14="http://schemas.microsoft.com/office/powerpoint/2010/main" val="3398131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Väder		Kolla prognoser</a:t>
            </a:r>
          </a:p>
          <a:p>
            <a:pPr marL="2743200" lvl="6" indent="0">
              <a:buNone/>
            </a:pPr>
            <a:r>
              <a:rPr lang="sv-SE" dirty="0"/>
              <a:t>Ringa </a:t>
            </a:r>
            <a:r>
              <a:rPr lang="sv-SE" dirty="0" err="1"/>
              <a:t>Met</a:t>
            </a:r>
            <a:endParaRPr lang="sv-SE" dirty="0"/>
          </a:p>
          <a:p>
            <a:pPr marL="2743200" lvl="6" indent="0">
              <a:buNone/>
            </a:pPr>
            <a:r>
              <a:rPr lang="sv-SE" dirty="0"/>
              <a:t>Kolla verkligheten</a:t>
            </a:r>
          </a:p>
          <a:p>
            <a:pPr marL="2743200" lvl="6" indent="0">
              <a:buNone/>
            </a:pPr>
            <a:endParaRPr lang="sv-SE" dirty="0"/>
          </a:p>
          <a:p>
            <a:pPr marL="400050" indent="-342900"/>
            <a:r>
              <a:rPr lang="sv-SE" dirty="0"/>
              <a:t>Notam, AIP</a:t>
            </a:r>
          </a:p>
        </p:txBody>
      </p:sp>
    </p:spTree>
    <p:extLst>
      <p:ext uri="{BB962C8B-B14F-4D97-AF65-F5344CB8AC3E}">
        <p14:creationId xmlns:p14="http://schemas.microsoft.com/office/powerpoint/2010/main" val="1045855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Underrubrik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13" name="Tabell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119780"/>
              </p:ext>
            </p:extLst>
          </p:nvPr>
        </p:nvGraphicFramePr>
        <p:xfrm>
          <a:off x="3002973" y="1550186"/>
          <a:ext cx="6213763" cy="52825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70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4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14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17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CREW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sv-SE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r>
                        <a:rPr lang="en-US" sz="1400" dirty="0" err="1">
                          <a:effectLst/>
                        </a:rPr>
                        <a:t>Ballong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sv-SE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Instruktör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9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RAKEL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TOBIAS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Rita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Devansh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n-US" sz="1600" dirty="0" err="1">
                          <a:effectLst/>
                        </a:rPr>
                        <a:t>Altran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105 000cu</a:t>
                      </a:r>
                      <a:r>
                        <a:rPr lang="en-US" sz="1600" baseline="30000" dirty="0">
                          <a:effectLst/>
                        </a:rPr>
                        <a:t>3</a:t>
                      </a:r>
                      <a:endParaRPr lang="sv-SE" sz="1600" baseline="30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sv-S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Peter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Per</a:t>
                      </a:r>
                      <a:endParaRPr lang="sv-S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sv-S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n-US" sz="1600" dirty="0" err="1">
                          <a:effectLst/>
                        </a:rPr>
                        <a:t>Frans</a:t>
                      </a:r>
                      <a:r>
                        <a:rPr lang="en-US" sz="1600" dirty="0">
                          <a:effectLst/>
                        </a:rPr>
                        <a:t> + </a:t>
                      </a:r>
                      <a:r>
                        <a:rPr lang="en-US" sz="1600" dirty="0" err="1">
                          <a:effectLst/>
                        </a:rPr>
                        <a:t>Ulrik</a:t>
                      </a:r>
                      <a:endParaRPr lang="sv-S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58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SANNA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JACKTON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Joakim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Master Card</a:t>
                      </a:r>
                      <a:r>
                        <a:rPr lang="en-US" sz="1600" baseline="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105 000 cu</a:t>
                      </a:r>
                      <a:r>
                        <a:rPr lang="en-US" sz="1600" baseline="30000" dirty="0">
                          <a:effectLst/>
                        </a:rPr>
                        <a:t>3</a:t>
                      </a:r>
                      <a:endParaRPr lang="sv-S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Pelle</a:t>
                      </a:r>
                      <a:endParaRPr lang="en-US" sz="16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Bengt</a:t>
                      </a:r>
                      <a:endParaRPr lang="sv-S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sv-S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77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HANNES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Yashar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Filip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Bertha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77</a:t>
                      </a:r>
                      <a:r>
                        <a:rPr lang="en-US" sz="1600" baseline="0" dirty="0">
                          <a:effectLst/>
                        </a:rPr>
                        <a:t> 000</a:t>
                      </a:r>
                      <a:r>
                        <a:rPr lang="en-US" sz="1600" dirty="0">
                          <a:effectLst/>
                        </a:rPr>
                        <a:t> cu</a:t>
                      </a:r>
                      <a:r>
                        <a:rPr lang="en-US" sz="1600" baseline="30000" dirty="0">
                          <a:effectLst/>
                        </a:rPr>
                        <a:t>3</a:t>
                      </a:r>
                      <a:endParaRPr lang="sv-S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sv-S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n-US" sz="1600" b="1" dirty="0">
                          <a:effectLst/>
                        </a:rPr>
                        <a:t>Nisse</a:t>
                      </a:r>
                      <a:endParaRPr lang="sv-SE" sz="16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sv-S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94035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kt">
  <a:themeElements>
    <a:clrScheme name="Organiskt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skt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skt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567</TotalTime>
  <Words>229</Words>
  <Application>Microsoft Office PowerPoint</Application>
  <PresentationFormat>Bredbild</PresentationFormat>
  <Paragraphs>97</Paragraphs>
  <Slides>9</Slides>
  <Notes>0</Notes>
  <HiddenSlides>1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Garamond</vt:lpstr>
      <vt:lpstr>Organiskt</vt:lpstr>
      <vt:lpstr>Färdplanering</vt:lpstr>
      <vt:lpstr>Varför skall vi flyga idag</vt:lpstr>
      <vt:lpstr>Var skall jag flyga</vt:lpstr>
      <vt:lpstr>Hur mår jag och min besättning?</vt:lpstr>
      <vt:lpstr>Var skall vi flyga </vt:lpstr>
      <vt:lpstr>Ballongen</vt:lpstr>
      <vt:lpstr>Begränsningar</vt:lpstr>
      <vt:lpstr>PowerPoint-presentation</vt:lpstr>
      <vt:lpstr>PowerPoint-presentation</vt:lpstr>
    </vt:vector>
  </TitlesOfParts>
  <Company>KIS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Färdplanering</dc:title>
  <dc:creator>Nils-Evert Kjellén</dc:creator>
  <cp:lastModifiedBy>Nisse Kjellén</cp:lastModifiedBy>
  <cp:revision>14</cp:revision>
  <dcterms:created xsi:type="dcterms:W3CDTF">2015-09-18T20:23:53Z</dcterms:created>
  <dcterms:modified xsi:type="dcterms:W3CDTF">2025-02-23T20:35:15Z</dcterms:modified>
</cp:coreProperties>
</file>