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3" r:id="rId2"/>
    <p:sldId id="265" r:id="rId3"/>
    <p:sldId id="266" r:id="rId4"/>
    <p:sldId id="267" r:id="rId5"/>
    <p:sldId id="268" r:id="rId6"/>
    <p:sldId id="269" r:id="rId7"/>
    <p:sldId id="264" r:id="rId8"/>
    <p:sldId id="270" r:id="rId9"/>
    <p:sldId id="275" r:id="rId10"/>
    <p:sldId id="274" r:id="rId11"/>
    <p:sldId id="276" r:id="rId12"/>
    <p:sldId id="271" r:id="rId13"/>
    <p:sldId id="272" r:id="rId14"/>
    <p:sldId id="273" r:id="rId1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92" autoAdjust="0"/>
  </p:normalViewPr>
  <p:slideViewPr>
    <p:cSldViewPr>
      <p:cViewPr varScale="1">
        <p:scale>
          <a:sx n="79" d="100"/>
          <a:sy n="79" d="100"/>
        </p:scale>
        <p:origin x="1570"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779B16-5EAF-4EC6-9F48-BBCC35A43AD5}" type="doc">
      <dgm:prSet loTypeId="urn:microsoft.com/office/officeart/2008/layout/VerticalCurvedList" loCatId="list" qsTypeId="urn:microsoft.com/office/officeart/2005/8/quickstyle/simple5" qsCatId="simple" csTypeId="urn:microsoft.com/office/officeart/2005/8/colors/accent3_2" csCatId="accent3" phldr="1"/>
      <dgm:spPr/>
      <dgm:t>
        <a:bodyPr/>
        <a:lstStyle/>
        <a:p>
          <a:endParaRPr lang="sv-SE"/>
        </a:p>
      </dgm:t>
    </dgm:pt>
    <dgm:pt modelId="{0F1C9655-FC87-486F-94DF-92F12A217BDB}">
      <dgm:prSet phldrT="[Text]"/>
      <dgm:spPr/>
      <dgm:t>
        <a:bodyPr/>
        <a:lstStyle/>
        <a:p>
          <a:pPr algn="ctr"/>
          <a:r>
            <a:rPr lang="sv-SE" dirty="0"/>
            <a:t>Fördelning från SMFF</a:t>
          </a:r>
        </a:p>
      </dgm:t>
    </dgm:pt>
    <dgm:pt modelId="{495FD5EF-7E4D-4D46-AF87-4ABC86C35E7C}" type="parTrans" cxnId="{21613DCD-CC8C-44EB-A207-040AB3E83C20}">
      <dgm:prSet/>
      <dgm:spPr/>
      <dgm:t>
        <a:bodyPr/>
        <a:lstStyle/>
        <a:p>
          <a:pPr algn="ctr"/>
          <a:endParaRPr lang="sv-SE"/>
        </a:p>
      </dgm:t>
    </dgm:pt>
    <dgm:pt modelId="{62BD8A7E-902F-47C4-98D0-4123A02F125F}" type="sibTrans" cxnId="{21613DCD-CC8C-44EB-A207-040AB3E83C20}">
      <dgm:prSet/>
      <dgm:spPr/>
      <dgm:t>
        <a:bodyPr/>
        <a:lstStyle/>
        <a:p>
          <a:pPr algn="ctr"/>
          <a:endParaRPr lang="sv-SE"/>
        </a:p>
      </dgm:t>
    </dgm:pt>
    <dgm:pt modelId="{07A9BA43-9031-4FE2-8323-FFF8AAF6CEC1}">
      <dgm:prSet phldrT="[Text]"/>
      <dgm:spPr/>
      <dgm:t>
        <a:bodyPr/>
        <a:lstStyle/>
        <a:p>
          <a:pPr algn="ctr"/>
          <a:r>
            <a:rPr lang="sv-SE" dirty="0"/>
            <a:t>Bidrag från Flygsport</a:t>
          </a:r>
        </a:p>
      </dgm:t>
    </dgm:pt>
    <dgm:pt modelId="{6BDE7EEC-EA9F-4ADF-8841-CB3DE313E8CA}" type="parTrans" cxnId="{589DC542-6637-4DCF-A97F-BC4C11205D70}">
      <dgm:prSet/>
      <dgm:spPr/>
      <dgm:t>
        <a:bodyPr/>
        <a:lstStyle/>
        <a:p>
          <a:pPr algn="ctr"/>
          <a:endParaRPr lang="sv-SE"/>
        </a:p>
      </dgm:t>
    </dgm:pt>
    <dgm:pt modelId="{3D28970B-D852-4946-8F8F-DC47769E155B}" type="sibTrans" cxnId="{589DC542-6637-4DCF-A97F-BC4C11205D70}">
      <dgm:prSet/>
      <dgm:spPr/>
      <dgm:t>
        <a:bodyPr/>
        <a:lstStyle/>
        <a:p>
          <a:pPr algn="ctr"/>
          <a:endParaRPr lang="sv-SE"/>
        </a:p>
      </dgm:t>
    </dgm:pt>
    <dgm:pt modelId="{E4625028-DA74-4AC9-8E39-B13890700694}">
      <dgm:prSet phldrT="[Text]"/>
      <dgm:spPr/>
      <dgm:t>
        <a:bodyPr/>
        <a:lstStyle/>
        <a:p>
          <a:pPr algn="ctr"/>
          <a:r>
            <a:rPr lang="sv-SE" dirty="0"/>
            <a:t>Licenspengar (Radio)</a:t>
          </a:r>
        </a:p>
      </dgm:t>
    </dgm:pt>
    <dgm:pt modelId="{0145D0C3-D874-4D57-8450-B2F06ADF868A}" type="parTrans" cxnId="{2488B52C-0162-447E-87EC-4C85BB754695}">
      <dgm:prSet/>
      <dgm:spPr/>
      <dgm:t>
        <a:bodyPr/>
        <a:lstStyle/>
        <a:p>
          <a:pPr algn="ctr"/>
          <a:endParaRPr lang="sv-SE"/>
        </a:p>
      </dgm:t>
    </dgm:pt>
    <dgm:pt modelId="{17079C6A-FDD0-4FC8-8529-23485F345B83}" type="sibTrans" cxnId="{2488B52C-0162-447E-87EC-4C85BB754695}">
      <dgm:prSet/>
      <dgm:spPr/>
      <dgm:t>
        <a:bodyPr/>
        <a:lstStyle/>
        <a:p>
          <a:pPr algn="ctr"/>
          <a:endParaRPr lang="sv-SE"/>
        </a:p>
      </dgm:t>
    </dgm:pt>
    <dgm:pt modelId="{1E795939-4254-4497-A23F-143031606058}">
      <dgm:prSet phldrT="[Text]"/>
      <dgm:spPr/>
      <dgm:t>
        <a:bodyPr/>
        <a:lstStyle/>
        <a:p>
          <a:pPr algn="ctr"/>
          <a:r>
            <a:rPr lang="sv-SE" dirty="0"/>
            <a:t>Sanktionspengar (lina/</a:t>
          </a:r>
          <a:r>
            <a:rPr lang="sv-SE" dirty="0" err="1"/>
            <a:t>friflyg</a:t>
          </a:r>
          <a:r>
            <a:rPr lang="sv-SE" dirty="0"/>
            <a:t>)</a:t>
          </a:r>
        </a:p>
      </dgm:t>
    </dgm:pt>
    <dgm:pt modelId="{5E65E9A3-1EB5-4DF8-A802-4CA48A50DBBF}" type="parTrans" cxnId="{AE11664D-F7CB-46B7-B03D-EBC557D528D2}">
      <dgm:prSet/>
      <dgm:spPr/>
      <dgm:t>
        <a:bodyPr/>
        <a:lstStyle/>
        <a:p>
          <a:pPr algn="ctr"/>
          <a:endParaRPr lang="sv-SE"/>
        </a:p>
      </dgm:t>
    </dgm:pt>
    <dgm:pt modelId="{2AD7F791-5B05-4188-B0D9-471C81A15AE0}" type="sibTrans" cxnId="{AE11664D-F7CB-46B7-B03D-EBC557D528D2}">
      <dgm:prSet/>
      <dgm:spPr/>
      <dgm:t>
        <a:bodyPr/>
        <a:lstStyle/>
        <a:p>
          <a:pPr algn="ctr"/>
          <a:endParaRPr lang="sv-SE"/>
        </a:p>
      </dgm:t>
    </dgm:pt>
    <dgm:pt modelId="{4470AD89-ABD9-4CD7-8823-80277A41C053}">
      <dgm:prSet phldrT="[Text]"/>
      <dgm:spPr/>
      <dgm:t>
        <a:bodyPr/>
        <a:lstStyle/>
        <a:p>
          <a:pPr algn="ctr"/>
          <a:r>
            <a:rPr lang="sv-SE" dirty="0"/>
            <a:t>??</a:t>
          </a:r>
        </a:p>
      </dgm:t>
    </dgm:pt>
    <dgm:pt modelId="{54F53740-9D71-44B6-962D-2B489891C64B}" type="parTrans" cxnId="{D95C229E-AD70-464D-97C1-1025B925A06B}">
      <dgm:prSet/>
      <dgm:spPr/>
      <dgm:t>
        <a:bodyPr/>
        <a:lstStyle/>
        <a:p>
          <a:pPr algn="ctr"/>
          <a:endParaRPr lang="sv-SE"/>
        </a:p>
      </dgm:t>
    </dgm:pt>
    <dgm:pt modelId="{EBBC3316-B091-4B89-A0D7-A897C03122E8}" type="sibTrans" cxnId="{D95C229E-AD70-464D-97C1-1025B925A06B}">
      <dgm:prSet/>
      <dgm:spPr/>
      <dgm:t>
        <a:bodyPr/>
        <a:lstStyle/>
        <a:p>
          <a:pPr algn="ctr"/>
          <a:endParaRPr lang="sv-SE"/>
        </a:p>
      </dgm:t>
    </dgm:pt>
    <dgm:pt modelId="{22BD408B-9571-44BE-A216-C2F22BABA590}" type="pres">
      <dgm:prSet presAssocID="{D1779B16-5EAF-4EC6-9F48-BBCC35A43AD5}" presName="Name0" presStyleCnt="0">
        <dgm:presLayoutVars>
          <dgm:chMax val="7"/>
          <dgm:chPref val="7"/>
          <dgm:dir val="rev"/>
        </dgm:presLayoutVars>
      </dgm:prSet>
      <dgm:spPr/>
    </dgm:pt>
    <dgm:pt modelId="{CD365EB3-C393-407B-8C27-0512FBBE4FD1}" type="pres">
      <dgm:prSet presAssocID="{D1779B16-5EAF-4EC6-9F48-BBCC35A43AD5}" presName="Name1" presStyleCnt="0"/>
      <dgm:spPr/>
    </dgm:pt>
    <dgm:pt modelId="{43A50325-D2BB-49A5-BBC3-9DA4249F18AA}" type="pres">
      <dgm:prSet presAssocID="{D1779B16-5EAF-4EC6-9F48-BBCC35A43AD5}" presName="cycle" presStyleCnt="0"/>
      <dgm:spPr/>
    </dgm:pt>
    <dgm:pt modelId="{E20AA7E5-AA54-4E90-BEF6-FB158553699C}" type="pres">
      <dgm:prSet presAssocID="{D1779B16-5EAF-4EC6-9F48-BBCC35A43AD5}" presName="srcNode" presStyleLbl="node1" presStyleIdx="0" presStyleCnt="5"/>
      <dgm:spPr/>
    </dgm:pt>
    <dgm:pt modelId="{7D72F40E-AA6A-481E-B3FC-04CE7EC8A500}" type="pres">
      <dgm:prSet presAssocID="{D1779B16-5EAF-4EC6-9F48-BBCC35A43AD5}" presName="conn" presStyleLbl="parChTrans1D2" presStyleIdx="0" presStyleCnt="1"/>
      <dgm:spPr/>
    </dgm:pt>
    <dgm:pt modelId="{33B9B02A-236B-42A7-8188-40C12EB1325C}" type="pres">
      <dgm:prSet presAssocID="{D1779B16-5EAF-4EC6-9F48-BBCC35A43AD5}" presName="extraNode" presStyleLbl="node1" presStyleIdx="0" presStyleCnt="5"/>
      <dgm:spPr/>
    </dgm:pt>
    <dgm:pt modelId="{0B2ECA74-40D3-4109-B96C-C6B9A6E34D6B}" type="pres">
      <dgm:prSet presAssocID="{D1779B16-5EAF-4EC6-9F48-BBCC35A43AD5}" presName="dstNode" presStyleLbl="node1" presStyleIdx="0" presStyleCnt="5"/>
      <dgm:spPr/>
    </dgm:pt>
    <dgm:pt modelId="{F94BD8C3-0527-4433-8B80-3F996043C767}" type="pres">
      <dgm:prSet presAssocID="{0F1C9655-FC87-486F-94DF-92F12A217BDB}" presName="text_1" presStyleLbl="node1" presStyleIdx="0" presStyleCnt="5">
        <dgm:presLayoutVars>
          <dgm:bulletEnabled val="1"/>
        </dgm:presLayoutVars>
      </dgm:prSet>
      <dgm:spPr/>
    </dgm:pt>
    <dgm:pt modelId="{6FA778FD-62E9-466D-8173-FD0D9E407646}" type="pres">
      <dgm:prSet presAssocID="{0F1C9655-FC87-486F-94DF-92F12A217BDB}" presName="accent_1" presStyleCnt="0"/>
      <dgm:spPr/>
    </dgm:pt>
    <dgm:pt modelId="{3D837B2C-563D-47D5-9665-43BB0A453D4E}" type="pres">
      <dgm:prSet presAssocID="{0F1C9655-FC87-486F-94DF-92F12A217BDB}" presName="accentRepeatNode" presStyleLbl="solidFgAcc1" presStyleIdx="0" presStyleCnt="5"/>
      <dgm:spPr/>
    </dgm:pt>
    <dgm:pt modelId="{B72D5446-5F9B-4CDD-9092-8FA5B08A5F38}" type="pres">
      <dgm:prSet presAssocID="{07A9BA43-9031-4FE2-8323-FFF8AAF6CEC1}" presName="text_2" presStyleLbl="node1" presStyleIdx="1" presStyleCnt="5">
        <dgm:presLayoutVars>
          <dgm:bulletEnabled val="1"/>
        </dgm:presLayoutVars>
      </dgm:prSet>
      <dgm:spPr/>
    </dgm:pt>
    <dgm:pt modelId="{304594B5-D3DC-4D48-9A69-A79D95F3B9B0}" type="pres">
      <dgm:prSet presAssocID="{07A9BA43-9031-4FE2-8323-FFF8AAF6CEC1}" presName="accent_2" presStyleCnt="0"/>
      <dgm:spPr/>
    </dgm:pt>
    <dgm:pt modelId="{0F1245EC-47E0-4E80-BF8F-74B73C983543}" type="pres">
      <dgm:prSet presAssocID="{07A9BA43-9031-4FE2-8323-FFF8AAF6CEC1}" presName="accentRepeatNode" presStyleLbl="solidFgAcc1" presStyleIdx="1" presStyleCnt="5"/>
      <dgm:spPr/>
    </dgm:pt>
    <dgm:pt modelId="{B896D5A0-88D7-4923-A5EF-52B1DE40CCBD}" type="pres">
      <dgm:prSet presAssocID="{E4625028-DA74-4AC9-8E39-B13890700694}" presName="text_3" presStyleLbl="node1" presStyleIdx="2" presStyleCnt="5">
        <dgm:presLayoutVars>
          <dgm:bulletEnabled val="1"/>
        </dgm:presLayoutVars>
      </dgm:prSet>
      <dgm:spPr/>
    </dgm:pt>
    <dgm:pt modelId="{8131AF71-B101-4FE6-9F20-2E5E53DDC3C8}" type="pres">
      <dgm:prSet presAssocID="{E4625028-DA74-4AC9-8E39-B13890700694}" presName="accent_3" presStyleCnt="0"/>
      <dgm:spPr/>
    </dgm:pt>
    <dgm:pt modelId="{FFD431C6-239E-4009-94FE-420515316D65}" type="pres">
      <dgm:prSet presAssocID="{E4625028-DA74-4AC9-8E39-B13890700694}" presName="accentRepeatNode" presStyleLbl="solidFgAcc1" presStyleIdx="2" presStyleCnt="5"/>
      <dgm:spPr/>
    </dgm:pt>
    <dgm:pt modelId="{CF70C592-EF91-483B-88C8-66905D9F9DDA}" type="pres">
      <dgm:prSet presAssocID="{1E795939-4254-4497-A23F-143031606058}" presName="text_4" presStyleLbl="node1" presStyleIdx="3" presStyleCnt="5">
        <dgm:presLayoutVars>
          <dgm:bulletEnabled val="1"/>
        </dgm:presLayoutVars>
      </dgm:prSet>
      <dgm:spPr/>
    </dgm:pt>
    <dgm:pt modelId="{B717E08E-E014-4E7D-AB50-025E43D42C4B}" type="pres">
      <dgm:prSet presAssocID="{1E795939-4254-4497-A23F-143031606058}" presName="accent_4" presStyleCnt="0"/>
      <dgm:spPr/>
    </dgm:pt>
    <dgm:pt modelId="{03B21425-3E39-49F3-937B-050B228FAC79}" type="pres">
      <dgm:prSet presAssocID="{1E795939-4254-4497-A23F-143031606058}" presName="accentRepeatNode" presStyleLbl="solidFgAcc1" presStyleIdx="3" presStyleCnt="5"/>
      <dgm:spPr/>
    </dgm:pt>
    <dgm:pt modelId="{B3299232-4DE6-45F0-AFCB-8B1973E09309}" type="pres">
      <dgm:prSet presAssocID="{4470AD89-ABD9-4CD7-8823-80277A41C053}" presName="text_5" presStyleLbl="node1" presStyleIdx="4" presStyleCnt="5">
        <dgm:presLayoutVars>
          <dgm:bulletEnabled val="1"/>
        </dgm:presLayoutVars>
      </dgm:prSet>
      <dgm:spPr/>
    </dgm:pt>
    <dgm:pt modelId="{18DE6520-E2EB-4E30-9A08-4F39CA10BDD0}" type="pres">
      <dgm:prSet presAssocID="{4470AD89-ABD9-4CD7-8823-80277A41C053}" presName="accent_5" presStyleCnt="0"/>
      <dgm:spPr/>
    </dgm:pt>
    <dgm:pt modelId="{9C1C41ED-6C57-45C3-9B41-BF1A56989B3B}" type="pres">
      <dgm:prSet presAssocID="{4470AD89-ABD9-4CD7-8823-80277A41C053}" presName="accentRepeatNode" presStyleLbl="solidFgAcc1" presStyleIdx="4" presStyleCnt="5"/>
      <dgm:spPr/>
    </dgm:pt>
  </dgm:ptLst>
  <dgm:cxnLst>
    <dgm:cxn modelId="{2488B52C-0162-447E-87EC-4C85BB754695}" srcId="{D1779B16-5EAF-4EC6-9F48-BBCC35A43AD5}" destId="{E4625028-DA74-4AC9-8E39-B13890700694}" srcOrd="2" destOrd="0" parTransId="{0145D0C3-D874-4D57-8450-B2F06ADF868A}" sibTransId="{17079C6A-FDD0-4FC8-8529-23485F345B83}"/>
    <dgm:cxn modelId="{BAE3B639-B07F-4DC7-AC24-19BA8297C6C8}" type="presOf" srcId="{4470AD89-ABD9-4CD7-8823-80277A41C053}" destId="{B3299232-4DE6-45F0-AFCB-8B1973E09309}" srcOrd="0" destOrd="0" presId="urn:microsoft.com/office/officeart/2008/layout/VerticalCurvedList"/>
    <dgm:cxn modelId="{589DC542-6637-4DCF-A97F-BC4C11205D70}" srcId="{D1779B16-5EAF-4EC6-9F48-BBCC35A43AD5}" destId="{07A9BA43-9031-4FE2-8323-FFF8AAF6CEC1}" srcOrd="1" destOrd="0" parTransId="{6BDE7EEC-EA9F-4ADF-8841-CB3DE313E8CA}" sibTransId="{3D28970B-D852-4946-8F8F-DC47769E155B}"/>
    <dgm:cxn modelId="{0B5FA649-0037-4285-9292-697C853CAD63}" type="presOf" srcId="{07A9BA43-9031-4FE2-8323-FFF8AAF6CEC1}" destId="{B72D5446-5F9B-4CDD-9092-8FA5B08A5F38}" srcOrd="0" destOrd="0" presId="urn:microsoft.com/office/officeart/2008/layout/VerticalCurvedList"/>
    <dgm:cxn modelId="{AE11664D-F7CB-46B7-B03D-EBC557D528D2}" srcId="{D1779B16-5EAF-4EC6-9F48-BBCC35A43AD5}" destId="{1E795939-4254-4497-A23F-143031606058}" srcOrd="3" destOrd="0" parTransId="{5E65E9A3-1EB5-4DF8-A802-4CA48A50DBBF}" sibTransId="{2AD7F791-5B05-4188-B0D9-471C81A15AE0}"/>
    <dgm:cxn modelId="{13B04672-B876-47BD-87B0-30DF7BC92F69}" type="presOf" srcId="{E4625028-DA74-4AC9-8E39-B13890700694}" destId="{B896D5A0-88D7-4923-A5EF-52B1DE40CCBD}" srcOrd="0" destOrd="0" presId="urn:microsoft.com/office/officeart/2008/layout/VerticalCurvedList"/>
    <dgm:cxn modelId="{84E77C57-442E-4A41-8EB2-FF3A8448DC2B}" type="presOf" srcId="{62BD8A7E-902F-47C4-98D0-4123A02F125F}" destId="{7D72F40E-AA6A-481E-B3FC-04CE7EC8A500}" srcOrd="0" destOrd="0" presId="urn:microsoft.com/office/officeart/2008/layout/VerticalCurvedList"/>
    <dgm:cxn modelId="{A6DD6D85-44A9-4410-A23A-1652A9F2A873}" type="presOf" srcId="{0F1C9655-FC87-486F-94DF-92F12A217BDB}" destId="{F94BD8C3-0527-4433-8B80-3F996043C767}" srcOrd="0" destOrd="0" presId="urn:microsoft.com/office/officeart/2008/layout/VerticalCurvedList"/>
    <dgm:cxn modelId="{84A62D96-3E3B-44CB-9A89-BAA38BCE5B3C}" type="presOf" srcId="{1E795939-4254-4497-A23F-143031606058}" destId="{CF70C592-EF91-483B-88C8-66905D9F9DDA}" srcOrd="0" destOrd="0" presId="urn:microsoft.com/office/officeart/2008/layout/VerticalCurvedList"/>
    <dgm:cxn modelId="{D95C229E-AD70-464D-97C1-1025B925A06B}" srcId="{D1779B16-5EAF-4EC6-9F48-BBCC35A43AD5}" destId="{4470AD89-ABD9-4CD7-8823-80277A41C053}" srcOrd="4" destOrd="0" parTransId="{54F53740-9D71-44B6-962D-2B489891C64B}" sibTransId="{EBBC3316-B091-4B89-A0D7-A897C03122E8}"/>
    <dgm:cxn modelId="{EB13CFB4-1B71-4C2C-B00A-11B5B1F3970B}" type="presOf" srcId="{D1779B16-5EAF-4EC6-9F48-BBCC35A43AD5}" destId="{22BD408B-9571-44BE-A216-C2F22BABA590}" srcOrd="0" destOrd="0" presId="urn:microsoft.com/office/officeart/2008/layout/VerticalCurvedList"/>
    <dgm:cxn modelId="{21613DCD-CC8C-44EB-A207-040AB3E83C20}" srcId="{D1779B16-5EAF-4EC6-9F48-BBCC35A43AD5}" destId="{0F1C9655-FC87-486F-94DF-92F12A217BDB}" srcOrd="0" destOrd="0" parTransId="{495FD5EF-7E4D-4D46-AF87-4ABC86C35E7C}" sibTransId="{62BD8A7E-902F-47C4-98D0-4123A02F125F}"/>
    <dgm:cxn modelId="{5271A183-3D82-4932-80AB-E62AC96B5B69}" type="presParOf" srcId="{22BD408B-9571-44BE-A216-C2F22BABA590}" destId="{CD365EB3-C393-407B-8C27-0512FBBE4FD1}" srcOrd="0" destOrd="0" presId="urn:microsoft.com/office/officeart/2008/layout/VerticalCurvedList"/>
    <dgm:cxn modelId="{1AC5AEFB-B560-43B2-8BB8-808511DB55E0}" type="presParOf" srcId="{CD365EB3-C393-407B-8C27-0512FBBE4FD1}" destId="{43A50325-D2BB-49A5-BBC3-9DA4249F18AA}" srcOrd="0" destOrd="0" presId="urn:microsoft.com/office/officeart/2008/layout/VerticalCurvedList"/>
    <dgm:cxn modelId="{9D1B76E9-6D8A-40C9-8A12-0578DAA9FEA3}" type="presParOf" srcId="{43A50325-D2BB-49A5-BBC3-9DA4249F18AA}" destId="{E20AA7E5-AA54-4E90-BEF6-FB158553699C}" srcOrd="0" destOrd="0" presId="urn:microsoft.com/office/officeart/2008/layout/VerticalCurvedList"/>
    <dgm:cxn modelId="{15C6A113-C69E-4B0D-9D82-A842BF74A755}" type="presParOf" srcId="{43A50325-D2BB-49A5-BBC3-9DA4249F18AA}" destId="{7D72F40E-AA6A-481E-B3FC-04CE7EC8A500}" srcOrd="1" destOrd="0" presId="urn:microsoft.com/office/officeart/2008/layout/VerticalCurvedList"/>
    <dgm:cxn modelId="{9AFE0C97-E863-4C03-A2CF-B8AD8B6EDFFB}" type="presParOf" srcId="{43A50325-D2BB-49A5-BBC3-9DA4249F18AA}" destId="{33B9B02A-236B-42A7-8188-40C12EB1325C}" srcOrd="2" destOrd="0" presId="urn:microsoft.com/office/officeart/2008/layout/VerticalCurvedList"/>
    <dgm:cxn modelId="{5DBB351A-BBAE-4A66-B1B1-513D81802FA7}" type="presParOf" srcId="{43A50325-D2BB-49A5-BBC3-9DA4249F18AA}" destId="{0B2ECA74-40D3-4109-B96C-C6B9A6E34D6B}" srcOrd="3" destOrd="0" presId="urn:microsoft.com/office/officeart/2008/layout/VerticalCurvedList"/>
    <dgm:cxn modelId="{8D3CD6CE-4584-4EF5-9B17-0743DFE8FD72}" type="presParOf" srcId="{CD365EB3-C393-407B-8C27-0512FBBE4FD1}" destId="{F94BD8C3-0527-4433-8B80-3F996043C767}" srcOrd="1" destOrd="0" presId="urn:microsoft.com/office/officeart/2008/layout/VerticalCurvedList"/>
    <dgm:cxn modelId="{6E03E48B-E0E7-4FD4-BDAB-C627CA45F119}" type="presParOf" srcId="{CD365EB3-C393-407B-8C27-0512FBBE4FD1}" destId="{6FA778FD-62E9-466D-8173-FD0D9E407646}" srcOrd="2" destOrd="0" presId="urn:microsoft.com/office/officeart/2008/layout/VerticalCurvedList"/>
    <dgm:cxn modelId="{4E982890-D3FC-4D5D-8F20-F2230819FC3C}" type="presParOf" srcId="{6FA778FD-62E9-466D-8173-FD0D9E407646}" destId="{3D837B2C-563D-47D5-9665-43BB0A453D4E}" srcOrd="0" destOrd="0" presId="urn:microsoft.com/office/officeart/2008/layout/VerticalCurvedList"/>
    <dgm:cxn modelId="{B936D0E5-4E13-44D4-B691-9FE69BFB6D03}" type="presParOf" srcId="{CD365EB3-C393-407B-8C27-0512FBBE4FD1}" destId="{B72D5446-5F9B-4CDD-9092-8FA5B08A5F38}" srcOrd="3" destOrd="0" presId="urn:microsoft.com/office/officeart/2008/layout/VerticalCurvedList"/>
    <dgm:cxn modelId="{512C9FCD-117A-44C0-AF7C-E0C7E11257D5}" type="presParOf" srcId="{CD365EB3-C393-407B-8C27-0512FBBE4FD1}" destId="{304594B5-D3DC-4D48-9A69-A79D95F3B9B0}" srcOrd="4" destOrd="0" presId="urn:microsoft.com/office/officeart/2008/layout/VerticalCurvedList"/>
    <dgm:cxn modelId="{56ADFFD8-67BE-4534-B6EC-DEF3EC413B7E}" type="presParOf" srcId="{304594B5-D3DC-4D48-9A69-A79D95F3B9B0}" destId="{0F1245EC-47E0-4E80-BF8F-74B73C983543}" srcOrd="0" destOrd="0" presId="urn:microsoft.com/office/officeart/2008/layout/VerticalCurvedList"/>
    <dgm:cxn modelId="{50F29842-38B8-4B00-AA4B-184B4DE122A6}" type="presParOf" srcId="{CD365EB3-C393-407B-8C27-0512FBBE4FD1}" destId="{B896D5A0-88D7-4923-A5EF-52B1DE40CCBD}" srcOrd="5" destOrd="0" presId="urn:microsoft.com/office/officeart/2008/layout/VerticalCurvedList"/>
    <dgm:cxn modelId="{63AB790D-2163-414E-922E-E8B11D2B9BB0}" type="presParOf" srcId="{CD365EB3-C393-407B-8C27-0512FBBE4FD1}" destId="{8131AF71-B101-4FE6-9F20-2E5E53DDC3C8}" srcOrd="6" destOrd="0" presId="urn:microsoft.com/office/officeart/2008/layout/VerticalCurvedList"/>
    <dgm:cxn modelId="{E521DA96-6BA1-4493-905F-2B05F2F97C47}" type="presParOf" srcId="{8131AF71-B101-4FE6-9F20-2E5E53DDC3C8}" destId="{FFD431C6-239E-4009-94FE-420515316D65}" srcOrd="0" destOrd="0" presId="urn:microsoft.com/office/officeart/2008/layout/VerticalCurvedList"/>
    <dgm:cxn modelId="{3240B06C-EE7A-44D5-A78D-AC2A438854ED}" type="presParOf" srcId="{CD365EB3-C393-407B-8C27-0512FBBE4FD1}" destId="{CF70C592-EF91-483B-88C8-66905D9F9DDA}" srcOrd="7" destOrd="0" presId="urn:microsoft.com/office/officeart/2008/layout/VerticalCurvedList"/>
    <dgm:cxn modelId="{F0316D50-A0B7-44E4-BCD4-8262977A60A1}" type="presParOf" srcId="{CD365EB3-C393-407B-8C27-0512FBBE4FD1}" destId="{B717E08E-E014-4E7D-AB50-025E43D42C4B}" srcOrd="8" destOrd="0" presId="urn:microsoft.com/office/officeart/2008/layout/VerticalCurvedList"/>
    <dgm:cxn modelId="{594AD424-504B-47A2-A09C-D001F4C68547}" type="presParOf" srcId="{B717E08E-E014-4E7D-AB50-025E43D42C4B}" destId="{03B21425-3E39-49F3-937B-050B228FAC79}" srcOrd="0" destOrd="0" presId="urn:microsoft.com/office/officeart/2008/layout/VerticalCurvedList"/>
    <dgm:cxn modelId="{68D8588E-DDE1-4E8D-A7B3-1F058991A236}" type="presParOf" srcId="{CD365EB3-C393-407B-8C27-0512FBBE4FD1}" destId="{B3299232-4DE6-45F0-AFCB-8B1973E09309}" srcOrd="9" destOrd="0" presId="urn:microsoft.com/office/officeart/2008/layout/VerticalCurvedList"/>
    <dgm:cxn modelId="{456B8445-45D9-4305-B4C9-5CCE61FC8EED}" type="presParOf" srcId="{CD365EB3-C393-407B-8C27-0512FBBE4FD1}" destId="{18DE6520-E2EB-4E30-9A08-4F39CA10BDD0}" srcOrd="10" destOrd="0" presId="urn:microsoft.com/office/officeart/2008/layout/VerticalCurvedList"/>
    <dgm:cxn modelId="{112D32B9-C91E-435B-BF7A-0034CD4F5899}" type="presParOf" srcId="{18DE6520-E2EB-4E30-9A08-4F39CA10BDD0}" destId="{9C1C41ED-6C57-45C3-9B41-BF1A56989B3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779B16-5EAF-4EC6-9F48-BBCC35A43AD5}" type="doc">
      <dgm:prSet loTypeId="urn:microsoft.com/office/officeart/2008/layout/VerticalCurvedList" loCatId="list" qsTypeId="urn:microsoft.com/office/officeart/2005/8/quickstyle/simple5" qsCatId="simple" csTypeId="urn:microsoft.com/office/officeart/2005/8/colors/accent2_2" csCatId="accent2" phldr="1"/>
      <dgm:spPr/>
      <dgm:t>
        <a:bodyPr/>
        <a:lstStyle/>
        <a:p>
          <a:endParaRPr lang="sv-SE"/>
        </a:p>
      </dgm:t>
    </dgm:pt>
    <dgm:pt modelId="{0F1C9655-FC87-486F-94DF-92F12A217BDB}">
      <dgm:prSet phldrT="[Text]"/>
      <dgm:spPr/>
      <dgm:t>
        <a:bodyPr/>
        <a:lstStyle/>
        <a:p>
          <a:pPr algn="ctr"/>
          <a:r>
            <a:rPr lang="sv-SE" dirty="0"/>
            <a:t>Landslagsuppdrag</a:t>
          </a:r>
        </a:p>
      </dgm:t>
    </dgm:pt>
    <dgm:pt modelId="{495FD5EF-7E4D-4D46-AF87-4ABC86C35E7C}" type="parTrans" cxnId="{21613DCD-CC8C-44EB-A207-040AB3E83C20}">
      <dgm:prSet/>
      <dgm:spPr/>
      <dgm:t>
        <a:bodyPr/>
        <a:lstStyle/>
        <a:p>
          <a:pPr algn="ctr"/>
          <a:endParaRPr lang="sv-SE"/>
        </a:p>
      </dgm:t>
    </dgm:pt>
    <dgm:pt modelId="{62BD8A7E-902F-47C4-98D0-4123A02F125F}" type="sibTrans" cxnId="{21613DCD-CC8C-44EB-A207-040AB3E83C20}">
      <dgm:prSet/>
      <dgm:spPr/>
      <dgm:t>
        <a:bodyPr/>
        <a:lstStyle/>
        <a:p>
          <a:pPr algn="ctr"/>
          <a:endParaRPr lang="sv-SE"/>
        </a:p>
      </dgm:t>
    </dgm:pt>
    <dgm:pt modelId="{07A9BA43-9031-4FE2-8323-FFF8AAF6CEC1}">
      <dgm:prSet phldrT="[Text]"/>
      <dgm:spPr/>
      <dgm:t>
        <a:bodyPr/>
        <a:lstStyle/>
        <a:p>
          <a:pPr algn="ctr"/>
          <a:r>
            <a:rPr lang="sv-SE" dirty="0"/>
            <a:t>Funktionella kostnader</a:t>
          </a:r>
        </a:p>
      </dgm:t>
    </dgm:pt>
    <dgm:pt modelId="{6BDE7EEC-EA9F-4ADF-8841-CB3DE313E8CA}" type="parTrans" cxnId="{589DC542-6637-4DCF-A97F-BC4C11205D70}">
      <dgm:prSet/>
      <dgm:spPr/>
      <dgm:t>
        <a:bodyPr/>
        <a:lstStyle/>
        <a:p>
          <a:pPr algn="ctr"/>
          <a:endParaRPr lang="sv-SE"/>
        </a:p>
      </dgm:t>
    </dgm:pt>
    <dgm:pt modelId="{3D28970B-D852-4946-8F8F-DC47769E155B}" type="sibTrans" cxnId="{589DC542-6637-4DCF-A97F-BC4C11205D70}">
      <dgm:prSet/>
      <dgm:spPr/>
      <dgm:t>
        <a:bodyPr/>
        <a:lstStyle/>
        <a:p>
          <a:pPr algn="ctr"/>
          <a:endParaRPr lang="sv-SE"/>
        </a:p>
      </dgm:t>
    </dgm:pt>
    <dgm:pt modelId="{E4625028-DA74-4AC9-8E39-B13890700694}">
      <dgm:prSet phldrT="[Text]"/>
      <dgm:spPr/>
      <dgm:t>
        <a:bodyPr/>
        <a:lstStyle/>
        <a:p>
          <a:pPr algn="ctr"/>
          <a:r>
            <a:rPr lang="sv-SE" dirty="0"/>
            <a:t>Verksamhetsutveckling</a:t>
          </a:r>
        </a:p>
      </dgm:t>
    </dgm:pt>
    <dgm:pt modelId="{0145D0C3-D874-4D57-8450-B2F06ADF868A}" type="parTrans" cxnId="{2488B52C-0162-447E-87EC-4C85BB754695}">
      <dgm:prSet/>
      <dgm:spPr/>
      <dgm:t>
        <a:bodyPr/>
        <a:lstStyle/>
        <a:p>
          <a:pPr algn="ctr"/>
          <a:endParaRPr lang="sv-SE"/>
        </a:p>
      </dgm:t>
    </dgm:pt>
    <dgm:pt modelId="{17079C6A-FDD0-4FC8-8529-23485F345B83}" type="sibTrans" cxnId="{2488B52C-0162-447E-87EC-4C85BB754695}">
      <dgm:prSet/>
      <dgm:spPr/>
      <dgm:t>
        <a:bodyPr/>
        <a:lstStyle/>
        <a:p>
          <a:pPr algn="ctr"/>
          <a:endParaRPr lang="sv-SE"/>
        </a:p>
      </dgm:t>
    </dgm:pt>
    <dgm:pt modelId="{1E795939-4254-4497-A23F-143031606058}">
      <dgm:prSet phldrT="[Text]"/>
      <dgm:spPr/>
      <dgm:t>
        <a:bodyPr/>
        <a:lstStyle/>
        <a:p>
          <a:pPr algn="ctr"/>
          <a:r>
            <a:rPr lang="sv-SE" dirty="0"/>
            <a:t>Stöd till grenarna</a:t>
          </a:r>
        </a:p>
      </dgm:t>
    </dgm:pt>
    <dgm:pt modelId="{5E65E9A3-1EB5-4DF8-A802-4CA48A50DBBF}" type="parTrans" cxnId="{AE11664D-F7CB-46B7-B03D-EBC557D528D2}">
      <dgm:prSet/>
      <dgm:spPr/>
      <dgm:t>
        <a:bodyPr/>
        <a:lstStyle/>
        <a:p>
          <a:pPr algn="ctr"/>
          <a:endParaRPr lang="sv-SE"/>
        </a:p>
      </dgm:t>
    </dgm:pt>
    <dgm:pt modelId="{2AD7F791-5B05-4188-B0D9-471C81A15AE0}" type="sibTrans" cxnId="{AE11664D-F7CB-46B7-B03D-EBC557D528D2}">
      <dgm:prSet/>
      <dgm:spPr/>
      <dgm:t>
        <a:bodyPr/>
        <a:lstStyle/>
        <a:p>
          <a:pPr algn="ctr"/>
          <a:endParaRPr lang="sv-SE"/>
        </a:p>
      </dgm:t>
    </dgm:pt>
    <dgm:pt modelId="{4470AD89-ABD9-4CD7-8823-80277A41C053}">
      <dgm:prSet phldrT="[Text]"/>
      <dgm:spPr/>
      <dgm:t>
        <a:bodyPr/>
        <a:lstStyle/>
        <a:p>
          <a:pPr algn="ctr"/>
          <a:r>
            <a:rPr lang="sv-SE" dirty="0"/>
            <a:t>??</a:t>
          </a:r>
        </a:p>
      </dgm:t>
    </dgm:pt>
    <dgm:pt modelId="{54F53740-9D71-44B6-962D-2B489891C64B}" type="parTrans" cxnId="{D95C229E-AD70-464D-97C1-1025B925A06B}">
      <dgm:prSet/>
      <dgm:spPr/>
      <dgm:t>
        <a:bodyPr/>
        <a:lstStyle/>
        <a:p>
          <a:pPr algn="ctr"/>
          <a:endParaRPr lang="sv-SE"/>
        </a:p>
      </dgm:t>
    </dgm:pt>
    <dgm:pt modelId="{EBBC3316-B091-4B89-A0D7-A897C03122E8}" type="sibTrans" cxnId="{D95C229E-AD70-464D-97C1-1025B925A06B}">
      <dgm:prSet/>
      <dgm:spPr/>
      <dgm:t>
        <a:bodyPr/>
        <a:lstStyle/>
        <a:p>
          <a:pPr algn="ctr"/>
          <a:endParaRPr lang="sv-SE"/>
        </a:p>
      </dgm:t>
    </dgm:pt>
    <dgm:pt modelId="{22BD408B-9571-44BE-A216-C2F22BABA590}" type="pres">
      <dgm:prSet presAssocID="{D1779B16-5EAF-4EC6-9F48-BBCC35A43AD5}" presName="Name0" presStyleCnt="0">
        <dgm:presLayoutVars>
          <dgm:chMax val="7"/>
          <dgm:chPref val="7"/>
          <dgm:dir/>
        </dgm:presLayoutVars>
      </dgm:prSet>
      <dgm:spPr/>
    </dgm:pt>
    <dgm:pt modelId="{CD365EB3-C393-407B-8C27-0512FBBE4FD1}" type="pres">
      <dgm:prSet presAssocID="{D1779B16-5EAF-4EC6-9F48-BBCC35A43AD5}" presName="Name1" presStyleCnt="0"/>
      <dgm:spPr/>
    </dgm:pt>
    <dgm:pt modelId="{43A50325-D2BB-49A5-BBC3-9DA4249F18AA}" type="pres">
      <dgm:prSet presAssocID="{D1779B16-5EAF-4EC6-9F48-BBCC35A43AD5}" presName="cycle" presStyleCnt="0"/>
      <dgm:spPr/>
    </dgm:pt>
    <dgm:pt modelId="{E20AA7E5-AA54-4E90-BEF6-FB158553699C}" type="pres">
      <dgm:prSet presAssocID="{D1779B16-5EAF-4EC6-9F48-BBCC35A43AD5}" presName="srcNode" presStyleLbl="node1" presStyleIdx="0" presStyleCnt="5"/>
      <dgm:spPr/>
    </dgm:pt>
    <dgm:pt modelId="{7D72F40E-AA6A-481E-B3FC-04CE7EC8A500}" type="pres">
      <dgm:prSet presAssocID="{D1779B16-5EAF-4EC6-9F48-BBCC35A43AD5}" presName="conn" presStyleLbl="parChTrans1D2" presStyleIdx="0" presStyleCnt="1"/>
      <dgm:spPr/>
    </dgm:pt>
    <dgm:pt modelId="{33B9B02A-236B-42A7-8188-40C12EB1325C}" type="pres">
      <dgm:prSet presAssocID="{D1779B16-5EAF-4EC6-9F48-BBCC35A43AD5}" presName="extraNode" presStyleLbl="node1" presStyleIdx="0" presStyleCnt="5"/>
      <dgm:spPr/>
    </dgm:pt>
    <dgm:pt modelId="{0B2ECA74-40D3-4109-B96C-C6B9A6E34D6B}" type="pres">
      <dgm:prSet presAssocID="{D1779B16-5EAF-4EC6-9F48-BBCC35A43AD5}" presName="dstNode" presStyleLbl="node1" presStyleIdx="0" presStyleCnt="5"/>
      <dgm:spPr/>
    </dgm:pt>
    <dgm:pt modelId="{F94BD8C3-0527-4433-8B80-3F996043C767}" type="pres">
      <dgm:prSet presAssocID="{0F1C9655-FC87-486F-94DF-92F12A217BDB}" presName="text_1" presStyleLbl="node1" presStyleIdx="0" presStyleCnt="5">
        <dgm:presLayoutVars>
          <dgm:bulletEnabled val="1"/>
        </dgm:presLayoutVars>
      </dgm:prSet>
      <dgm:spPr/>
    </dgm:pt>
    <dgm:pt modelId="{6FA778FD-62E9-466D-8173-FD0D9E407646}" type="pres">
      <dgm:prSet presAssocID="{0F1C9655-FC87-486F-94DF-92F12A217BDB}" presName="accent_1" presStyleCnt="0"/>
      <dgm:spPr/>
    </dgm:pt>
    <dgm:pt modelId="{3D837B2C-563D-47D5-9665-43BB0A453D4E}" type="pres">
      <dgm:prSet presAssocID="{0F1C9655-FC87-486F-94DF-92F12A217BDB}" presName="accentRepeatNode" presStyleLbl="solidFgAcc1" presStyleIdx="0" presStyleCnt="5"/>
      <dgm:spPr/>
    </dgm:pt>
    <dgm:pt modelId="{B72D5446-5F9B-4CDD-9092-8FA5B08A5F38}" type="pres">
      <dgm:prSet presAssocID="{07A9BA43-9031-4FE2-8323-FFF8AAF6CEC1}" presName="text_2" presStyleLbl="node1" presStyleIdx="1" presStyleCnt="5">
        <dgm:presLayoutVars>
          <dgm:bulletEnabled val="1"/>
        </dgm:presLayoutVars>
      </dgm:prSet>
      <dgm:spPr/>
    </dgm:pt>
    <dgm:pt modelId="{304594B5-D3DC-4D48-9A69-A79D95F3B9B0}" type="pres">
      <dgm:prSet presAssocID="{07A9BA43-9031-4FE2-8323-FFF8AAF6CEC1}" presName="accent_2" presStyleCnt="0"/>
      <dgm:spPr/>
    </dgm:pt>
    <dgm:pt modelId="{0F1245EC-47E0-4E80-BF8F-74B73C983543}" type="pres">
      <dgm:prSet presAssocID="{07A9BA43-9031-4FE2-8323-FFF8AAF6CEC1}" presName="accentRepeatNode" presStyleLbl="solidFgAcc1" presStyleIdx="1" presStyleCnt="5"/>
      <dgm:spPr/>
    </dgm:pt>
    <dgm:pt modelId="{B896D5A0-88D7-4923-A5EF-52B1DE40CCBD}" type="pres">
      <dgm:prSet presAssocID="{E4625028-DA74-4AC9-8E39-B13890700694}" presName="text_3" presStyleLbl="node1" presStyleIdx="2" presStyleCnt="5">
        <dgm:presLayoutVars>
          <dgm:bulletEnabled val="1"/>
        </dgm:presLayoutVars>
      </dgm:prSet>
      <dgm:spPr/>
    </dgm:pt>
    <dgm:pt modelId="{8131AF71-B101-4FE6-9F20-2E5E53DDC3C8}" type="pres">
      <dgm:prSet presAssocID="{E4625028-DA74-4AC9-8E39-B13890700694}" presName="accent_3" presStyleCnt="0"/>
      <dgm:spPr/>
    </dgm:pt>
    <dgm:pt modelId="{FFD431C6-239E-4009-94FE-420515316D65}" type="pres">
      <dgm:prSet presAssocID="{E4625028-DA74-4AC9-8E39-B13890700694}" presName="accentRepeatNode" presStyleLbl="solidFgAcc1" presStyleIdx="2" presStyleCnt="5"/>
      <dgm:spPr/>
    </dgm:pt>
    <dgm:pt modelId="{CF70C592-EF91-483B-88C8-66905D9F9DDA}" type="pres">
      <dgm:prSet presAssocID="{1E795939-4254-4497-A23F-143031606058}" presName="text_4" presStyleLbl="node1" presStyleIdx="3" presStyleCnt="5">
        <dgm:presLayoutVars>
          <dgm:bulletEnabled val="1"/>
        </dgm:presLayoutVars>
      </dgm:prSet>
      <dgm:spPr/>
    </dgm:pt>
    <dgm:pt modelId="{B717E08E-E014-4E7D-AB50-025E43D42C4B}" type="pres">
      <dgm:prSet presAssocID="{1E795939-4254-4497-A23F-143031606058}" presName="accent_4" presStyleCnt="0"/>
      <dgm:spPr/>
    </dgm:pt>
    <dgm:pt modelId="{03B21425-3E39-49F3-937B-050B228FAC79}" type="pres">
      <dgm:prSet presAssocID="{1E795939-4254-4497-A23F-143031606058}" presName="accentRepeatNode" presStyleLbl="solidFgAcc1" presStyleIdx="3" presStyleCnt="5"/>
      <dgm:spPr/>
    </dgm:pt>
    <dgm:pt modelId="{B3299232-4DE6-45F0-AFCB-8B1973E09309}" type="pres">
      <dgm:prSet presAssocID="{4470AD89-ABD9-4CD7-8823-80277A41C053}" presName="text_5" presStyleLbl="node1" presStyleIdx="4" presStyleCnt="5">
        <dgm:presLayoutVars>
          <dgm:bulletEnabled val="1"/>
        </dgm:presLayoutVars>
      </dgm:prSet>
      <dgm:spPr/>
    </dgm:pt>
    <dgm:pt modelId="{18DE6520-E2EB-4E30-9A08-4F39CA10BDD0}" type="pres">
      <dgm:prSet presAssocID="{4470AD89-ABD9-4CD7-8823-80277A41C053}" presName="accent_5" presStyleCnt="0"/>
      <dgm:spPr/>
    </dgm:pt>
    <dgm:pt modelId="{9C1C41ED-6C57-45C3-9B41-BF1A56989B3B}" type="pres">
      <dgm:prSet presAssocID="{4470AD89-ABD9-4CD7-8823-80277A41C053}" presName="accentRepeatNode" presStyleLbl="solidFgAcc1" presStyleIdx="4" presStyleCnt="5"/>
      <dgm:spPr/>
    </dgm:pt>
  </dgm:ptLst>
  <dgm:cxnLst>
    <dgm:cxn modelId="{9D124C24-3132-472D-BCD4-A639C1C294F8}" type="presOf" srcId="{4470AD89-ABD9-4CD7-8823-80277A41C053}" destId="{B3299232-4DE6-45F0-AFCB-8B1973E09309}" srcOrd="0" destOrd="0" presId="urn:microsoft.com/office/officeart/2008/layout/VerticalCurvedList"/>
    <dgm:cxn modelId="{2488B52C-0162-447E-87EC-4C85BB754695}" srcId="{D1779B16-5EAF-4EC6-9F48-BBCC35A43AD5}" destId="{E4625028-DA74-4AC9-8E39-B13890700694}" srcOrd="2" destOrd="0" parTransId="{0145D0C3-D874-4D57-8450-B2F06ADF868A}" sibTransId="{17079C6A-FDD0-4FC8-8529-23485F345B83}"/>
    <dgm:cxn modelId="{589DC542-6637-4DCF-A97F-BC4C11205D70}" srcId="{D1779B16-5EAF-4EC6-9F48-BBCC35A43AD5}" destId="{07A9BA43-9031-4FE2-8323-FFF8AAF6CEC1}" srcOrd="1" destOrd="0" parTransId="{6BDE7EEC-EA9F-4ADF-8841-CB3DE313E8CA}" sibTransId="{3D28970B-D852-4946-8F8F-DC47769E155B}"/>
    <dgm:cxn modelId="{AE11664D-F7CB-46B7-B03D-EBC557D528D2}" srcId="{D1779B16-5EAF-4EC6-9F48-BBCC35A43AD5}" destId="{1E795939-4254-4497-A23F-143031606058}" srcOrd="3" destOrd="0" parTransId="{5E65E9A3-1EB5-4DF8-A802-4CA48A50DBBF}" sibTransId="{2AD7F791-5B05-4188-B0D9-471C81A15AE0}"/>
    <dgm:cxn modelId="{F7B0E76D-B5D6-452D-B550-25E95A495838}" type="presOf" srcId="{E4625028-DA74-4AC9-8E39-B13890700694}" destId="{B896D5A0-88D7-4923-A5EF-52B1DE40CCBD}" srcOrd="0" destOrd="0" presId="urn:microsoft.com/office/officeart/2008/layout/VerticalCurvedList"/>
    <dgm:cxn modelId="{D95C229E-AD70-464D-97C1-1025B925A06B}" srcId="{D1779B16-5EAF-4EC6-9F48-BBCC35A43AD5}" destId="{4470AD89-ABD9-4CD7-8823-80277A41C053}" srcOrd="4" destOrd="0" parTransId="{54F53740-9D71-44B6-962D-2B489891C64B}" sibTransId="{EBBC3316-B091-4B89-A0D7-A897C03122E8}"/>
    <dgm:cxn modelId="{1F47ECB9-CD08-46DE-B94D-6E176D8A26D0}" type="presOf" srcId="{62BD8A7E-902F-47C4-98D0-4123A02F125F}" destId="{7D72F40E-AA6A-481E-B3FC-04CE7EC8A500}" srcOrd="0" destOrd="0" presId="urn:microsoft.com/office/officeart/2008/layout/VerticalCurvedList"/>
    <dgm:cxn modelId="{21613DCD-CC8C-44EB-A207-040AB3E83C20}" srcId="{D1779B16-5EAF-4EC6-9F48-BBCC35A43AD5}" destId="{0F1C9655-FC87-486F-94DF-92F12A217BDB}" srcOrd="0" destOrd="0" parTransId="{495FD5EF-7E4D-4D46-AF87-4ABC86C35E7C}" sibTransId="{62BD8A7E-902F-47C4-98D0-4123A02F125F}"/>
    <dgm:cxn modelId="{CCFB8CDC-CA78-4668-8E79-F2D12D9137B7}" type="presOf" srcId="{0F1C9655-FC87-486F-94DF-92F12A217BDB}" destId="{F94BD8C3-0527-4433-8B80-3F996043C767}" srcOrd="0" destOrd="0" presId="urn:microsoft.com/office/officeart/2008/layout/VerticalCurvedList"/>
    <dgm:cxn modelId="{C8D35AE4-BC0E-4B02-903E-A91BA60AF457}" type="presOf" srcId="{D1779B16-5EAF-4EC6-9F48-BBCC35A43AD5}" destId="{22BD408B-9571-44BE-A216-C2F22BABA590}" srcOrd="0" destOrd="0" presId="urn:microsoft.com/office/officeart/2008/layout/VerticalCurvedList"/>
    <dgm:cxn modelId="{64FA8CE7-CD48-455D-B824-F59CA5CE5C33}" type="presOf" srcId="{07A9BA43-9031-4FE2-8323-FFF8AAF6CEC1}" destId="{B72D5446-5F9B-4CDD-9092-8FA5B08A5F38}" srcOrd="0" destOrd="0" presId="urn:microsoft.com/office/officeart/2008/layout/VerticalCurvedList"/>
    <dgm:cxn modelId="{8E4C6DF9-2810-448D-8C87-D594E5CFD9E4}" type="presOf" srcId="{1E795939-4254-4497-A23F-143031606058}" destId="{CF70C592-EF91-483B-88C8-66905D9F9DDA}" srcOrd="0" destOrd="0" presId="urn:microsoft.com/office/officeart/2008/layout/VerticalCurvedList"/>
    <dgm:cxn modelId="{D243C57A-E835-4972-A6E8-1C0F8087D069}" type="presParOf" srcId="{22BD408B-9571-44BE-A216-C2F22BABA590}" destId="{CD365EB3-C393-407B-8C27-0512FBBE4FD1}" srcOrd="0" destOrd="0" presId="urn:microsoft.com/office/officeart/2008/layout/VerticalCurvedList"/>
    <dgm:cxn modelId="{866CAA8B-B5DB-4BF6-BF35-167A8BD53DE4}" type="presParOf" srcId="{CD365EB3-C393-407B-8C27-0512FBBE4FD1}" destId="{43A50325-D2BB-49A5-BBC3-9DA4249F18AA}" srcOrd="0" destOrd="0" presId="urn:microsoft.com/office/officeart/2008/layout/VerticalCurvedList"/>
    <dgm:cxn modelId="{E5DC8E43-BA06-4ED2-829D-7BE727728D5B}" type="presParOf" srcId="{43A50325-D2BB-49A5-BBC3-9DA4249F18AA}" destId="{E20AA7E5-AA54-4E90-BEF6-FB158553699C}" srcOrd="0" destOrd="0" presId="urn:microsoft.com/office/officeart/2008/layout/VerticalCurvedList"/>
    <dgm:cxn modelId="{AC15ED7E-DEA6-4DC4-91DF-F5FB3AEBE901}" type="presParOf" srcId="{43A50325-D2BB-49A5-BBC3-9DA4249F18AA}" destId="{7D72F40E-AA6A-481E-B3FC-04CE7EC8A500}" srcOrd="1" destOrd="0" presId="urn:microsoft.com/office/officeart/2008/layout/VerticalCurvedList"/>
    <dgm:cxn modelId="{22A35260-D87A-4215-A04D-A31461EC0EE5}" type="presParOf" srcId="{43A50325-D2BB-49A5-BBC3-9DA4249F18AA}" destId="{33B9B02A-236B-42A7-8188-40C12EB1325C}" srcOrd="2" destOrd="0" presId="urn:microsoft.com/office/officeart/2008/layout/VerticalCurvedList"/>
    <dgm:cxn modelId="{36FB438B-FAC0-401C-ADC5-E9114C9A55E1}" type="presParOf" srcId="{43A50325-D2BB-49A5-BBC3-9DA4249F18AA}" destId="{0B2ECA74-40D3-4109-B96C-C6B9A6E34D6B}" srcOrd="3" destOrd="0" presId="urn:microsoft.com/office/officeart/2008/layout/VerticalCurvedList"/>
    <dgm:cxn modelId="{CAE52F00-744D-42B2-9A1A-FDCB6527C381}" type="presParOf" srcId="{CD365EB3-C393-407B-8C27-0512FBBE4FD1}" destId="{F94BD8C3-0527-4433-8B80-3F996043C767}" srcOrd="1" destOrd="0" presId="urn:microsoft.com/office/officeart/2008/layout/VerticalCurvedList"/>
    <dgm:cxn modelId="{C42521B5-D05A-4F78-9174-1FE6D7D2BA3D}" type="presParOf" srcId="{CD365EB3-C393-407B-8C27-0512FBBE4FD1}" destId="{6FA778FD-62E9-466D-8173-FD0D9E407646}" srcOrd="2" destOrd="0" presId="urn:microsoft.com/office/officeart/2008/layout/VerticalCurvedList"/>
    <dgm:cxn modelId="{DA082265-8B68-4523-8030-8C2DA1ECD701}" type="presParOf" srcId="{6FA778FD-62E9-466D-8173-FD0D9E407646}" destId="{3D837B2C-563D-47D5-9665-43BB0A453D4E}" srcOrd="0" destOrd="0" presId="urn:microsoft.com/office/officeart/2008/layout/VerticalCurvedList"/>
    <dgm:cxn modelId="{A3778B2D-2DB2-402A-8615-0C27A6D933D0}" type="presParOf" srcId="{CD365EB3-C393-407B-8C27-0512FBBE4FD1}" destId="{B72D5446-5F9B-4CDD-9092-8FA5B08A5F38}" srcOrd="3" destOrd="0" presId="urn:microsoft.com/office/officeart/2008/layout/VerticalCurvedList"/>
    <dgm:cxn modelId="{B48911A1-E87D-46F5-A814-89FD2964CF61}" type="presParOf" srcId="{CD365EB3-C393-407B-8C27-0512FBBE4FD1}" destId="{304594B5-D3DC-4D48-9A69-A79D95F3B9B0}" srcOrd="4" destOrd="0" presId="urn:microsoft.com/office/officeart/2008/layout/VerticalCurvedList"/>
    <dgm:cxn modelId="{B0534670-805C-4575-8655-675A09F584EC}" type="presParOf" srcId="{304594B5-D3DC-4D48-9A69-A79D95F3B9B0}" destId="{0F1245EC-47E0-4E80-BF8F-74B73C983543}" srcOrd="0" destOrd="0" presId="urn:microsoft.com/office/officeart/2008/layout/VerticalCurvedList"/>
    <dgm:cxn modelId="{DD6167E6-EC26-4FF8-BB00-53490BA2748F}" type="presParOf" srcId="{CD365EB3-C393-407B-8C27-0512FBBE4FD1}" destId="{B896D5A0-88D7-4923-A5EF-52B1DE40CCBD}" srcOrd="5" destOrd="0" presId="urn:microsoft.com/office/officeart/2008/layout/VerticalCurvedList"/>
    <dgm:cxn modelId="{9E7FE5F7-E473-43A0-A2F4-768EED4155C1}" type="presParOf" srcId="{CD365EB3-C393-407B-8C27-0512FBBE4FD1}" destId="{8131AF71-B101-4FE6-9F20-2E5E53DDC3C8}" srcOrd="6" destOrd="0" presId="urn:microsoft.com/office/officeart/2008/layout/VerticalCurvedList"/>
    <dgm:cxn modelId="{C133AD1F-9B54-49D0-89B6-4F11756D146C}" type="presParOf" srcId="{8131AF71-B101-4FE6-9F20-2E5E53DDC3C8}" destId="{FFD431C6-239E-4009-94FE-420515316D65}" srcOrd="0" destOrd="0" presId="urn:microsoft.com/office/officeart/2008/layout/VerticalCurvedList"/>
    <dgm:cxn modelId="{318F808C-95FB-42C5-BBAC-BEDBADBAB202}" type="presParOf" srcId="{CD365EB3-C393-407B-8C27-0512FBBE4FD1}" destId="{CF70C592-EF91-483B-88C8-66905D9F9DDA}" srcOrd="7" destOrd="0" presId="urn:microsoft.com/office/officeart/2008/layout/VerticalCurvedList"/>
    <dgm:cxn modelId="{DFB6C299-324B-450F-B88C-4BACB9CEC390}" type="presParOf" srcId="{CD365EB3-C393-407B-8C27-0512FBBE4FD1}" destId="{B717E08E-E014-4E7D-AB50-025E43D42C4B}" srcOrd="8" destOrd="0" presId="urn:microsoft.com/office/officeart/2008/layout/VerticalCurvedList"/>
    <dgm:cxn modelId="{B7DA7409-26B1-49C2-8D45-7F3552C6D4B9}" type="presParOf" srcId="{B717E08E-E014-4E7D-AB50-025E43D42C4B}" destId="{03B21425-3E39-49F3-937B-050B228FAC79}" srcOrd="0" destOrd="0" presId="urn:microsoft.com/office/officeart/2008/layout/VerticalCurvedList"/>
    <dgm:cxn modelId="{48CCC300-40A1-45D4-A5FC-6916EB0E93CF}" type="presParOf" srcId="{CD365EB3-C393-407B-8C27-0512FBBE4FD1}" destId="{B3299232-4DE6-45F0-AFCB-8B1973E09309}" srcOrd="9" destOrd="0" presId="urn:microsoft.com/office/officeart/2008/layout/VerticalCurvedList"/>
    <dgm:cxn modelId="{DC647343-9D74-498F-BC17-A681608E0036}" type="presParOf" srcId="{CD365EB3-C393-407B-8C27-0512FBBE4FD1}" destId="{18DE6520-E2EB-4E30-9A08-4F39CA10BDD0}" srcOrd="10" destOrd="0" presId="urn:microsoft.com/office/officeart/2008/layout/VerticalCurvedList"/>
    <dgm:cxn modelId="{5AEA3682-4FE2-4505-BB5D-ECFCBFCAABFE}" type="presParOf" srcId="{18DE6520-E2EB-4E30-9A08-4F39CA10BDD0}" destId="{9C1C41ED-6C57-45C3-9B41-BF1A56989B3B}"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2F40E-AA6A-481E-B3FC-04CE7EC8A500}">
      <dsp:nvSpPr>
        <dsp:cNvPr id="0" name=""/>
        <dsp:cNvSpPr/>
      </dsp:nvSpPr>
      <dsp:spPr>
        <a:xfrm>
          <a:off x="3144873" y="-478757"/>
          <a:ext cx="3709595" cy="3709595"/>
        </a:xfrm>
        <a:prstGeom prst="blockArc">
          <a:avLst>
            <a:gd name="adj1" fmla="val 8100000"/>
            <a:gd name="adj2" fmla="val 13500000"/>
            <a:gd name="adj3" fmla="val 582"/>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4BD8C3-0527-4433-8B80-3F996043C767}">
      <dsp:nvSpPr>
        <dsp:cNvPr id="0" name=""/>
        <dsp:cNvSpPr/>
      </dsp:nvSpPr>
      <dsp:spPr>
        <a:xfrm>
          <a:off x="34466" y="171949"/>
          <a:ext cx="3446640" cy="34412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273145" bIns="45720" numCol="1" spcCol="1270" anchor="ctr" anchorCtr="0">
          <a:noAutofit/>
        </a:bodyPr>
        <a:lstStyle/>
        <a:p>
          <a:pPr marL="0" lvl="0" indent="0" algn="ctr" defTabSz="800100">
            <a:lnSpc>
              <a:spcPct val="90000"/>
            </a:lnSpc>
            <a:spcBef>
              <a:spcPct val="0"/>
            </a:spcBef>
            <a:spcAft>
              <a:spcPct val="35000"/>
            </a:spcAft>
            <a:buNone/>
          </a:pPr>
          <a:r>
            <a:rPr lang="sv-SE" sz="1800" kern="1200" dirty="0"/>
            <a:t>Fördelning från SMFF</a:t>
          </a:r>
        </a:p>
      </dsp:txBody>
      <dsp:txXfrm>
        <a:off x="34466" y="171949"/>
        <a:ext cx="3446640" cy="344120"/>
      </dsp:txXfrm>
    </dsp:sp>
    <dsp:sp modelId="{3D837B2C-563D-47D5-9665-43BB0A453D4E}">
      <dsp:nvSpPr>
        <dsp:cNvPr id="0" name=""/>
        <dsp:cNvSpPr/>
      </dsp:nvSpPr>
      <dsp:spPr>
        <a:xfrm>
          <a:off x="3266032" y="128934"/>
          <a:ext cx="430150" cy="430150"/>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72D5446-5F9B-4CDD-9092-8FA5B08A5F38}">
      <dsp:nvSpPr>
        <dsp:cNvPr id="0" name=""/>
        <dsp:cNvSpPr/>
      </dsp:nvSpPr>
      <dsp:spPr>
        <a:xfrm>
          <a:off x="34466" y="687964"/>
          <a:ext cx="3200054" cy="34412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273145" bIns="45720" numCol="1" spcCol="1270" anchor="ctr" anchorCtr="0">
          <a:noAutofit/>
        </a:bodyPr>
        <a:lstStyle/>
        <a:p>
          <a:pPr marL="0" lvl="0" indent="0" algn="ctr" defTabSz="800100">
            <a:lnSpc>
              <a:spcPct val="90000"/>
            </a:lnSpc>
            <a:spcBef>
              <a:spcPct val="0"/>
            </a:spcBef>
            <a:spcAft>
              <a:spcPct val="35000"/>
            </a:spcAft>
            <a:buNone/>
          </a:pPr>
          <a:r>
            <a:rPr lang="sv-SE" sz="1800" kern="1200" dirty="0"/>
            <a:t>Bidrag från Flygsport</a:t>
          </a:r>
        </a:p>
      </dsp:txBody>
      <dsp:txXfrm>
        <a:off x="34466" y="687964"/>
        <a:ext cx="3200054" cy="344120"/>
      </dsp:txXfrm>
    </dsp:sp>
    <dsp:sp modelId="{0F1245EC-47E0-4E80-BF8F-74B73C983543}">
      <dsp:nvSpPr>
        <dsp:cNvPr id="0" name=""/>
        <dsp:cNvSpPr/>
      </dsp:nvSpPr>
      <dsp:spPr>
        <a:xfrm>
          <a:off x="3019445" y="644949"/>
          <a:ext cx="430150" cy="430150"/>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896D5A0-88D7-4923-A5EF-52B1DE40CCBD}">
      <dsp:nvSpPr>
        <dsp:cNvPr id="0" name=""/>
        <dsp:cNvSpPr/>
      </dsp:nvSpPr>
      <dsp:spPr>
        <a:xfrm>
          <a:off x="34466" y="1203979"/>
          <a:ext cx="3124372" cy="34412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273145" bIns="45720" numCol="1" spcCol="1270" anchor="ctr" anchorCtr="0">
          <a:noAutofit/>
        </a:bodyPr>
        <a:lstStyle/>
        <a:p>
          <a:pPr marL="0" lvl="0" indent="0" algn="ctr" defTabSz="800100">
            <a:lnSpc>
              <a:spcPct val="90000"/>
            </a:lnSpc>
            <a:spcBef>
              <a:spcPct val="0"/>
            </a:spcBef>
            <a:spcAft>
              <a:spcPct val="35000"/>
            </a:spcAft>
            <a:buNone/>
          </a:pPr>
          <a:r>
            <a:rPr lang="sv-SE" sz="1800" kern="1200" dirty="0"/>
            <a:t>Licenspengar (Radio)</a:t>
          </a:r>
        </a:p>
      </dsp:txBody>
      <dsp:txXfrm>
        <a:off x="34466" y="1203979"/>
        <a:ext cx="3124372" cy="344120"/>
      </dsp:txXfrm>
    </dsp:sp>
    <dsp:sp modelId="{FFD431C6-239E-4009-94FE-420515316D65}">
      <dsp:nvSpPr>
        <dsp:cNvPr id="0" name=""/>
        <dsp:cNvSpPr/>
      </dsp:nvSpPr>
      <dsp:spPr>
        <a:xfrm>
          <a:off x="2943763" y="1160964"/>
          <a:ext cx="430150" cy="430150"/>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CF70C592-EF91-483B-88C8-66905D9F9DDA}">
      <dsp:nvSpPr>
        <dsp:cNvPr id="0" name=""/>
        <dsp:cNvSpPr/>
      </dsp:nvSpPr>
      <dsp:spPr>
        <a:xfrm>
          <a:off x="34466" y="1719994"/>
          <a:ext cx="3200054" cy="34412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273145" bIns="45720" numCol="1" spcCol="1270" anchor="ctr" anchorCtr="0">
          <a:noAutofit/>
        </a:bodyPr>
        <a:lstStyle/>
        <a:p>
          <a:pPr marL="0" lvl="0" indent="0" algn="ctr" defTabSz="800100">
            <a:lnSpc>
              <a:spcPct val="90000"/>
            </a:lnSpc>
            <a:spcBef>
              <a:spcPct val="0"/>
            </a:spcBef>
            <a:spcAft>
              <a:spcPct val="35000"/>
            </a:spcAft>
            <a:buNone/>
          </a:pPr>
          <a:r>
            <a:rPr lang="sv-SE" sz="1800" kern="1200" dirty="0"/>
            <a:t>Sanktionspengar (lina/</a:t>
          </a:r>
          <a:r>
            <a:rPr lang="sv-SE" sz="1800" kern="1200" dirty="0" err="1"/>
            <a:t>friflyg</a:t>
          </a:r>
          <a:r>
            <a:rPr lang="sv-SE" sz="1800" kern="1200" dirty="0"/>
            <a:t>)</a:t>
          </a:r>
        </a:p>
      </dsp:txBody>
      <dsp:txXfrm>
        <a:off x="34466" y="1719994"/>
        <a:ext cx="3200054" cy="344120"/>
      </dsp:txXfrm>
    </dsp:sp>
    <dsp:sp modelId="{03B21425-3E39-49F3-937B-050B228FAC79}">
      <dsp:nvSpPr>
        <dsp:cNvPr id="0" name=""/>
        <dsp:cNvSpPr/>
      </dsp:nvSpPr>
      <dsp:spPr>
        <a:xfrm>
          <a:off x="3019445" y="1676979"/>
          <a:ext cx="430150" cy="430150"/>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3299232-4DE6-45F0-AFCB-8B1973E09309}">
      <dsp:nvSpPr>
        <dsp:cNvPr id="0" name=""/>
        <dsp:cNvSpPr/>
      </dsp:nvSpPr>
      <dsp:spPr>
        <a:xfrm>
          <a:off x="34466" y="2236009"/>
          <a:ext cx="3446640" cy="34412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273145" bIns="45720" numCol="1" spcCol="1270" anchor="ctr" anchorCtr="0">
          <a:noAutofit/>
        </a:bodyPr>
        <a:lstStyle/>
        <a:p>
          <a:pPr marL="0" lvl="0" indent="0" algn="ctr" defTabSz="800100">
            <a:lnSpc>
              <a:spcPct val="90000"/>
            </a:lnSpc>
            <a:spcBef>
              <a:spcPct val="0"/>
            </a:spcBef>
            <a:spcAft>
              <a:spcPct val="35000"/>
            </a:spcAft>
            <a:buNone/>
          </a:pPr>
          <a:r>
            <a:rPr lang="sv-SE" sz="1800" kern="1200" dirty="0"/>
            <a:t>??</a:t>
          </a:r>
        </a:p>
      </dsp:txBody>
      <dsp:txXfrm>
        <a:off x="34466" y="2236009"/>
        <a:ext cx="3446640" cy="344120"/>
      </dsp:txXfrm>
    </dsp:sp>
    <dsp:sp modelId="{9C1C41ED-6C57-45C3-9B41-BF1A56989B3B}">
      <dsp:nvSpPr>
        <dsp:cNvPr id="0" name=""/>
        <dsp:cNvSpPr/>
      </dsp:nvSpPr>
      <dsp:spPr>
        <a:xfrm>
          <a:off x="3266032" y="2192994"/>
          <a:ext cx="430150" cy="430150"/>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2F40E-AA6A-481E-B3FC-04CE7EC8A500}">
      <dsp:nvSpPr>
        <dsp:cNvPr id="0" name=""/>
        <dsp:cNvSpPr/>
      </dsp:nvSpPr>
      <dsp:spPr>
        <a:xfrm>
          <a:off x="-3110053" y="-478757"/>
          <a:ext cx="3709595" cy="3709595"/>
        </a:xfrm>
        <a:prstGeom prst="blockArc">
          <a:avLst>
            <a:gd name="adj1" fmla="val 18900000"/>
            <a:gd name="adj2" fmla="val 2700000"/>
            <a:gd name="adj3" fmla="val 582"/>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4BD8C3-0527-4433-8B80-3F996043C767}">
      <dsp:nvSpPr>
        <dsp:cNvPr id="0" name=""/>
        <dsp:cNvSpPr/>
      </dsp:nvSpPr>
      <dsp:spPr>
        <a:xfrm>
          <a:off x="263308" y="171949"/>
          <a:ext cx="3446640" cy="34412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3145" tIns="45720" rIns="45720" bIns="45720" numCol="1" spcCol="1270" anchor="ctr" anchorCtr="0">
          <a:noAutofit/>
        </a:bodyPr>
        <a:lstStyle/>
        <a:p>
          <a:pPr marL="0" lvl="0" indent="0" algn="ctr" defTabSz="800100">
            <a:lnSpc>
              <a:spcPct val="90000"/>
            </a:lnSpc>
            <a:spcBef>
              <a:spcPct val="0"/>
            </a:spcBef>
            <a:spcAft>
              <a:spcPct val="35000"/>
            </a:spcAft>
            <a:buNone/>
          </a:pPr>
          <a:r>
            <a:rPr lang="sv-SE" sz="1800" kern="1200" dirty="0"/>
            <a:t>Landslagsuppdrag</a:t>
          </a:r>
        </a:p>
      </dsp:txBody>
      <dsp:txXfrm>
        <a:off x="263308" y="171949"/>
        <a:ext cx="3446640" cy="344120"/>
      </dsp:txXfrm>
    </dsp:sp>
    <dsp:sp modelId="{3D837B2C-563D-47D5-9665-43BB0A453D4E}">
      <dsp:nvSpPr>
        <dsp:cNvPr id="0" name=""/>
        <dsp:cNvSpPr/>
      </dsp:nvSpPr>
      <dsp:spPr>
        <a:xfrm>
          <a:off x="48233" y="128934"/>
          <a:ext cx="430150" cy="43015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72D5446-5F9B-4CDD-9092-8FA5B08A5F38}">
      <dsp:nvSpPr>
        <dsp:cNvPr id="0" name=""/>
        <dsp:cNvSpPr/>
      </dsp:nvSpPr>
      <dsp:spPr>
        <a:xfrm>
          <a:off x="509895" y="687964"/>
          <a:ext cx="3200054" cy="34412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3145" tIns="45720" rIns="45720" bIns="45720" numCol="1" spcCol="1270" anchor="ctr" anchorCtr="0">
          <a:noAutofit/>
        </a:bodyPr>
        <a:lstStyle/>
        <a:p>
          <a:pPr marL="0" lvl="0" indent="0" algn="ctr" defTabSz="800100">
            <a:lnSpc>
              <a:spcPct val="90000"/>
            </a:lnSpc>
            <a:spcBef>
              <a:spcPct val="0"/>
            </a:spcBef>
            <a:spcAft>
              <a:spcPct val="35000"/>
            </a:spcAft>
            <a:buNone/>
          </a:pPr>
          <a:r>
            <a:rPr lang="sv-SE" sz="1800" kern="1200" dirty="0"/>
            <a:t>Funktionella kostnader</a:t>
          </a:r>
        </a:p>
      </dsp:txBody>
      <dsp:txXfrm>
        <a:off x="509895" y="687964"/>
        <a:ext cx="3200054" cy="344120"/>
      </dsp:txXfrm>
    </dsp:sp>
    <dsp:sp modelId="{0F1245EC-47E0-4E80-BF8F-74B73C983543}">
      <dsp:nvSpPr>
        <dsp:cNvPr id="0" name=""/>
        <dsp:cNvSpPr/>
      </dsp:nvSpPr>
      <dsp:spPr>
        <a:xfrm>
          <a:off x="294820" y="644949"/>
          <a:ext cx="430150" cy="43015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896D5A0-88D7-4923-A5EF-52B1DE40CCBD}">
      <dsp:nvSpPr>
        <dsp:cNvPr id="0" name=""/>
        <dsp:cNvSpPr/>
      </dsp:nvSpPr>
      <dsp:spPr>
        <a:xfrm>
          <a:off x="585577" y="1203979"/>
          <a:ext cx="3124372" cy="34412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3145" tIns="45720" rIns="45720" bIns="45720" numCol="1" spcCol="1270" anchor="ctr" anchorCtr="0">
          <a:noAutofit/>
        </a:bodyPr>
        <a:lstStyle/>
        <a:p>
          <a:pPr marL="0" lvl="0" indent="0" algn="ctr" defTabSz="800100">
            <a:lnSpc>
              <a:spcPct val="90000"/>
            </a:lnSpc>
            <a:spcBef>
              <a:spcPct val="0"/>
            </a:spcBef>
            <a:spcAft>
              <a:spcPct val="35000"/>
            </a:spcAft>
            <a:buNone/>
          </a:pPr>
          <a:r>
            <a:rPr lang="sv-SE" sz="1800" kern="1200" dirty="0"/>
            <a:t>Verksamhetsutveckling</a:t>
          </a:r>
        </a:p>
      </dsp:txBody>
      <dsp:txXfrm>
        <a:off x="585577" y="1203979"/>
        <a:ext cx="3124372" cy="344120"/>
      </dsp:txXfrm>
    </dsp:sp>
    <dsp:sp modelId="{FFD431C6-239E-4009-94FE-420515316D65}">
      <dsp:nvSpPr>
        <dsp:cNvPr id="0" name=""/>
        <dsp:cNvSpPr/>
      </dsp:nvSpPr>
      <dsp:spPr>
        <a:xfrm>
          <a:off x="370502" y="1160964"/>
          <a:ext cx="430150" cy="43015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CF70C592-EF91-483B-88C8-66905D9F9DDA}">
      <dsp:nvSpPr>
        <dsp:cNvPr id="0" name=""/>
        <dsp:cNvSpPr/>
      </dsp:nvSpPr>
      <dsp:spPr>
        <a:xfrm>
          <a:off x="509895" y="1719994"/>
          <a:ext cx="3200054" cy="34412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3145" tIns="45720" rIns="45720" bIns="45720" numCol="1" spcCol="1270" anchor="ctr" anchorCtr="0">
          <a:noAutofit/>
        </a:bodyPr>
        <a:lstStyle/>
        <a:p>
          <a:pPr marL="0" lvl="0" indent="0" algn="ctr" defTabSz="800100">
            <a:lnSpc>
              <a:spcPct val="90000"/>
            </a:lnSpc>
            <a:spcBef>
              <a:spcPct val="0"/>
            </a:spcBef>
            <a:spcAft>
              <a:spcPct val="35000"/>
            </a:spcAft>
            <a:buNone/>
          </a:pPr>
          <a:r>
            <a:rPr lang="sv-SE" sz="1800" kern="1200" dirty="0"/>
            <a:t>Stöd till grenarna</a:t>
          </a:r>
        </a:p>
      </dsp:txBody>
      <dsp:txXfrm>
        <a:off x="509895" y="1719994"/>
        <a:ext cx="3200054" cy="344120"/>
      </dsp:txXfrm>
    </dsp:sp>
    <dsp:sp modelId="{03B21425-3E39-49F3-937B-050B228FAC79}">
      <dsp:nvSpPr>
        <dsp:cNvPr id="0" name=""/>
        <dsp:cNvSpPr/>
      </dsp:nvSpPr>
      <dsp:spPr>
        <a:xfrm>
          <a:off x="294820" y="1676979"/>
          <a:ext cx="430150" cy="43015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3299232-4DE6-45F0-AFCB-8B1973E09309}">
      <dsp:nvSpPr>
        <dsp:cNvPr id="0" name=""/>
        <dsp:cNvSpPr/>
      </dsp:nvSpPr>
      <dsp:spPr>
        <a:xfrm>
          <a:off x="263308" y="2236009"/>
          <a:ext cx="3446640" cy="34412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3145" tIns="45720" rIns="45720" bIns="45720" numCol="1" spcCol="1270" anchor="ctr" anchorCtr="0">
          <a:noAutofit/>
        </a:bodyPr>
        <a:lstStyle/>
        <a:p>
          <a:pPr marL="0" lvl="0" indent="0" algn="ctr" defTabSz="800100">
            <a:lnSpc>
              <a:spcPct val="90000"/>
            </a:lnSpc>
            <a:spcBef>
              <a:spcPct val="0"/>
            </a:spcBef>
            <a:spcAft>
              <a:spcPct val="35000"/>
            </a:spcAft>
            <a:buNone/>
          </a:pPr>
          <a:r>
            <a:rPr lang="sv-SE" sz="1800" kern="1200" dirty="0"/>
            <a:t>??</a:t>
          </a:r>
        </a:p>
      </dsp:txBody>
      <dsp:txXfrm>
        <a:off x="263308" y="2236009"/>
        <a:ext cx="3446640" cy="344120"/>
      </dsp:txXfrm>
    </dsp:sp>
    <dsp:sp modelId="{9C1C41ED-6C57-45C3-9B41-BF1A56989B3B}">
      <dsp:nvSpPr>
        <dsp:cNvPr id="0" name=""/>
        <dsp:cNvSpPr/>
      </dsp:nvSpPr>
      <dsp:spPr>
        <a:xfrm>
          <a:off x="48233" y="2192994"/>
          <a:ext cx="430150" cy="43015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D2BBFE-210B-4E44-A9C9-20DEEEE9BD7E}" type="datetimeFigureOut">
              <a:rPr lang="sv-SE" smtClean="0"/>
              <a:t>2017-09-25</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658A9-851B-452A-A8EE-D7F6402A7695}" type="slidenum">
              <a:rPr lang="sv-SE" smtClean="0"/>
              <a:t>‹#›</a:t>
            </a:fld>
            <a:endParaRPr lang="sv-SE"/>
          </a:p>
        </p:txBody>
      </p:sp>
    </p:spTree>
    <p:extLst>
      <p:ext uri="{BB962C8B-B14F-4D97-AF65-F5344CB8AC3E}">
        <p14:creationId xmlns:p14="http://schemas.microsoft.com/office/powerpoint/2010/main" val="3642448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F6D658A9-851B-452A-A8EE-D7F6402A7695}" type="slidenum">
              <a:rPr lang="sv-SE" smtClean="0"/>
              <a:t>1</a:t>
            </a:fld>
            <a:endParaRPr lang="sv-SE"/>
          </a:p>
        </p:txBody>
      </p:sp>
    </p:spTree>
    <p:extLst>
      <p:ext uri="{BB962C8B-B14F-4D97-AF65-F5344CB8AC3E}">
        <p14:creationId xmlns:p14="http://schemas.microsoft.com/office/powerpoint/2010/main" val="3993240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4FB68CCD-642F-430D-A5F3-449C9F6829C8}" type="datetimeFigureOut">
              <a:rPr lang="sv-SE" smtClean="0"/>
              <a:t>2017-09-25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B945C92-3676-4EF6-B5EE-D2AD74DB0CCF}" type="slidenum">
              <a:rPr lang="sv-SE" smtClean="0"/>
              <a:t>‹#›</a:t>
            </a:fld>
            <a:endParaRPr lang="sv-SE"/>
          </a:p>
        </p:txBody>
      </p:sp>
    </p:spTree>
    <p:extLst>
      <p:ext uri="{BB962C8B-B14F-4D97-AF65-F5344CB8AC3E}">
        <p14:creationId xmlns:p14="http://schemas.microsoft.com/office/powerpoint/2010/main" val="185556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FB68CCD-642F-430D-A5F3-449C9F6829C8}" type="datetimeFigureOut">
              <a:rPr lang="sv-SE" smtClean="0"/>
              <a:t>2017-09-25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B945C92-3676-4EF6-B5EE-D2AD74DB0CCF}" type="slidenum">
              <a:rPr lang="sv-SE" smtClean="0"/>
              <a:t>‹#›</a:t>
            </a:fld>
            <a:endParaRPr lang="sv-SE"/>
          </a:p>
        </p:txBody>
      </p:sp>
    </p:spTree>
    <p:extLst>
      <p:ext uri="{BB962C8B-B14F-4D97-AF65-F5344CB8AC3E}">
        <p14:creationId xmlns:p14="http://schemas.microsoft.com/office/powerpoint/2010/main" val="426144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FB68CCD-642F-430D-A5F3-449C9F6829C8}" type="datetimeFigureOut">
              <a:rPr lang="sv-SE" smtClean="0"/>
              <a:t>2017-09-25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B945C92-3676-4EF6-B5EE-D2AD74DB0CCF}" type="slidenum">
              <a:rPr lang="sv-SE" smtClean="0"/>
              <a:t>‹#›</a:t>
            </a:fld>
            <a:endParaRPr lang="sv-SE"/>
          </a:p>
        </p:txBody>
      </p:sp>
    </p:spTree>
    <p:extLst>
      <p:ext uri="{BB962C8B-B14F-4D97-AF65-F5344CB8AC3E}">
        <p14:creationId xmlns:p14="http://schemas.microsoft.com/office/powerpoint/2010/main" val="311872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FB68CCD-642F-430D-A5F3-449C9F6829C8}" type="datetimeFigureOut">
              <a:rPr lang="sv-SE" smtClean="0"/>
              <a:t>2017-09-25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B945C92-3676-4EF6-B5EE-D2AD74DB0CCF}" type="slidenum">
              <a:rPr lang="sv-SE" smtClean="0"/>
              <a:t>‹#›</a:t>
            </a:fld>
            <a:endParaRPr lang="sv-SE"/>
          </a:p>
        </p:txBody>
      </p:sp>
    </p:spTree>
    <p:extLst>
      <p:ext uri="{BB962C8B-B14F-4D97-AF65-F5344CB8AC3E}">
        <p14:creationId xmlns:p14="http://schemas.microsoft.com/office/powerpoint/2010/main" val="2329186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4FB68CCD-642F-430D-A5F3-449C9F6829C8}" type="datetimeFigureOut">
              <a:rPr lang="sv-SE" smtClean="0"/>
              <a:t>2017-09-25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B945C92-3676-4EF6-B5EE-D2AD74DB0CCF}" type="slidenum">
              <a:rPr lang="sv-SE" smtClean="0"/>
              <a:t>‹#›</a:t>
            </a:fld>
            <a:endParaRPr lang="sv-SE"/>
          </a:p>
        </p:txBody>
      </p:sp>
      <p:sp>
        <p:nvSpPr>
          <p:cNvPr id="7" name="Rektangel 6"/>
          <p:cNvSpPr/>
          <p:nvPr userDrawn="1"/>
        </p:nvSpPr>
        <p:spPr>
          <a:xfrm>
            <a:off x="0" y="6381328"/>
            <a:ext cx="9144000" cy="360040"/>
          </a:xfrm>
          <a:prstGeom prst="rect">
            <a:avLst/>
          </a:prstGeom>
          <a:gradFill flip="none" rotWithShape="1">
            <a:gsLst>
              <a:gs pos="25000">
                <a:srgbClr val="FFFF00"/>
              </a:gs>
              <a:gs pos="79000">
                <a:schemeClr val="tx2">
                  <a:lumMod val="60000"/>
                  <a:lumOff val="4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p:cNvSpPr/>
          <p:nvPr userDrawn="1"/>
        </p:nvSpPr>
        <p:spPr>
          <a:xfrm>
            <a:off x="0" y="6381328"/>
            <a:ext cx="7308304" cy="360040"/>
          </a:xfrm>
          <a:prstGeom prst="rect">
            <a:avLst/>
          </a:prstGeom>
          <a:gradFill flip="none" rotWithShape="1">
            <a:gsLst>
              <a:gs pos="0">
                <a:schemeClr val="bg1"/>
              </a:gs>
              <a:gs pos="100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1" name="Grupp 10"/>
          <p:cNvGrpSpPr/>
          <p:nvPr userDrawn="1"/>
        </p:nvGrpSpPr>
        <p:grpSpPr>
          <a:xfrm rot="10800000">
            <a:off x="0" y="116633"/>
            <a:ext cx="9144000" cy="360040"/>
            <a:chOff x="0" y="1052736"/>
            <a:chExt cx="9144000" cy="360040"/>
          </a:xfrm>
        </p:grpSpPr>
        <p:sp>
          <p:nvSpPr>
            <p:cNvPr id="9" name="Rektangel 8"/>
            <p:cNvSpPr/>
            <p:nvPr userDrawn="1"/>
          </p:nvSpPr>
          <p:spPr>
            <a:xfrm>
              <a:off x="0" y="1052736"/>
              <a:ext cx="9144000" cy="360040"/>
            </a:xfrm>
            <a:prstGeom prst="rect">
              <a:avLst/>
            </a:prstGeom>
            <a:gradFill flip="none" rotWithShape="1">
              <a:gsLst>
                <a:gs pos="25000">
                  <a:srgbClr val="FFFF00"/>
                </a:gs>
                <a:gs pos="79000">
                  <a:schemeClr val="tx2">
                    <a:lumMod val="60000"/>
                    <a:lumOff val="4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p:cNvSpPr/>
            <p:nvPr userDrawn="1"/>
          </p:nvSpPr>
          <p:spPr>
            <a:xfrm>
              <a:off x="0" y="1052736"/>
              <a:ext cx="7308304" cy="360040"/>
            </a:xfrm>
            <a:prstGeom prst="rect">
              <a:avLst/>
            </a:prstGeom>
            <a:gradFill flip="none" rotWithShape="1">
              <a:gsLst>
                <a:gs pos="0">
                  <a:schemeClr val="bg1"/>
                </a:gs>
                <a:gs pos="100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pic>
        <p:nvPicPr>
          <p:cNvPr id="4098" name="Picture 2" descr="2_SMFF_SYMBOL_FAR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44408" y="81236"/>
            <a:ext cx="695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567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FB68CCD-642F-430D-A5F3-449C9F6829C8}" type="datetimeFigureOut">
              <a:rPr lang="sv-SE" smtClean="0"/>
              <a:t>2017-09-25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B945C92-3676-4EF6-B5EE-D2AD74DB0CCF}" type="slidenum">
              <a:rPr lang="sv-SE" smtClean="0"/>
              <a:t>‹#›</a:t>
            </a:fld>
            <a:endParaRPr lang="sv-SE"/>
          </a:p>
        </p:txBody>
      </p:sp>
    </p:spTree>
    <p:extLst>
      <p:ext uri="{BB962C8B-B14F-4D97-AF65-F5344CB8AC3E}">
        <p14:creationId xmlns:p14="http://schemas.microsoft.com/office/powerpoint/2010/main" val="2258420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476674"/>
            <a:ext cx="8229600" cy="864094"/>
          </a:xfrm>
        </p:spPr>
        <p:txBody>
          <a:bodyPr/>
          <a:lstStyle>
            <a:lvl1pPr>
              <a:defRPr/>
            </a:lvl1pPr>
          </a:lstStyle>
          <a:p>
            <a:r>
              <a:rPr lang="sv-SE" dirty="0"/>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FB68CCD-642F-430D-A5F3-449C9F6829C8}" type="datetimeFigureOut">
              <a:rPr lang="sv-SE" smtClean="0"/>
              <a:t>2017-09-25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B945C92-3676-4EF6-B5EE-D2AD74DB0CCF}" type="slidenum">
              <a:rPr lang="sv-SE" smtClean="0"/>
              <a:t>‹#›</a:t>
            </a:fld>
            <a:endParaRPr lang="sv-SE"/>
          </a:p>
        </p:txBody>
      </p:sp>
      <p:grpSp>
        <p:nvGrpSpPr>
          <p:cNvPr id="10" name="Grupp 9"/>
          <p:cNvGrpSpPr/>
          <p:nvPr userDrawn="1"/>
        </p:nvGrpSpPr>
        <p:grpSpPr>
          <a:xfrm>
            <a:off x="0" y="6381328"/>
            <a:ext cx="9144000" cy="360040"/>
            <a:chOff x="0" y="6381328"/>
            <a:chExt cx="9144000" cy="360040"/>
          </a:xfrm>
        </p:grpSpPr>
        <p:sp>
          <p:nvSpPr>
            <p:cNvPr id="11" name="Rektangel 10"/>
            <p:cNvSpPr/>
            <p:nvPr userDrawn="1"/>
          </p:nvSpPr>
          <p:spPr>
            <a:xfrm>
              <a:off x="0" y="6381328"/>
              <a:ext cx="9144000" cy="360040"/>
            </a:xfrm>
            <a:prstGeom prst="rect">
              <a:avLst/>
            </a:prstGeom>
            <a:gradFill flip="none" rotWithShape="1">
              <a:gsLst>
                <a:gs pos="47000">
                  <a:srgbClr val="FFFF00"/>
                </a:gs>
                <a:gs pos="25000">
                  <a:srgbClr val="FFFF00"/>
                </a:gs>
                <a:gs pos="63000">
                  <a:schemeClr val="tx2">
                    <a:lumMod val="60000"/>
                    <a:lumOff val="40000"/>
                  </a:schemeClr>
                </a:gs>
                <a:gs pos="79000">
                  <a:schemeClr val="tx2">
                    <a:lumMod val="60000"/>
                    <a:lumOff val="4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p:cNvSpPr/>
            <p:nvPr userDrawn="1"/>
          </p:nvSpPr>
          <p:spPr>
            <a:xfrm>
              <a:off x="0" y="6381328"/>
              <a:ext cx="7308304" cy="360040"/>
            </a:xfrm>
            <a:prstGeom prst="rect">
              <a:avLst/>
            </a:prstGeom>
            <a:gradFill flip="none" rotWithShape="1">
              <a:gsLst>
                <a:gs pos="0">
                  <a:schemeClr val="bg1"/>
                </a:gs>
                <a:gs pos="100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3" name="Grupp 12"/>
          <p:cNvGrpSpPr/>
          <p:nvPr userDrawn="1"/>
        </p:nvGrpSpPr>
        <p:grpSpPr>
          <a:xfrm rot="10800000">
            <a:off x="0" y="116633"/>
            <a:ext cx="9144000" cy="360040"/>
            <a:chOff x="0" y="6381328"/>
            <a:chExt cx="9144000" cy="360040"/>
          </a:xfrm>
        </p:grpSpPr>
        <p:sp>
          <p:nvSpPr>
            <p:cNvPr id="14" name="Rektangel 13"/>
            <p:cNvSpPr/>
            <p:nvPr userDrawn="1"/>
          </p:nvSpPr>
          <p:spPr>
            <a:xfrm>
              <a:off x="0" y="6381328"/>
              <a:ext cx="9144000" cy="360040"/>
            </a:xfrm>
            <a:prstGeom prst="rect">
              <a:avLst/>
            </a:prstGeom>
            <a:gradFill flip="none" rotWithShape="1">
              <a:gsLst>
                <a:gs pos="47000">
                  <a:srgbClr val="FFFF00"/>
                </a:gs>
                <a:gs pos="25000">
                  <a:srgbClr val="FFFF00"/>
                </a:gs>
                <a:gs pos="63000">
                  <a:schemeClr val="tx2">
                    <a:lumMod val="60000"/>
                    <a:lumOff val="40000"/>
                  </a:schemeClr>
                </a:gs>
                <a:gs pos="79000">
                  <a:schemeClr val="tx2">
                    <a:lumMod val="60000"/>
                    <a:lumOff val="4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14"/>
            <p:cNvSpPr/>
            <p:nvPr userDrawn="1"/>
          </p:nvSpPr>
          <p:spPr>
            <a:xfrm>
              <a:off x="0" y="6381328"/>
              <a:ext cx="7308304" cy="360040"/>
            </a:xfrm>
            <a:prstGeom prst="rect">
              <a:avLst/>
            </a:prstGeom>
            <a:gradFill flip="none" rotWithShape="1">
              <a:gsLst>
                <a:gs pos="0">
                  <a:schemeClr val="bg1"/>
                </a:gs>
                <a:gs pos="100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pic>
        <p:nvPicPr>
          <p:cNvPr id="16" name="Picture 2" descr="2_SMFF_SYMBOL_FAR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44408" y="81236"/>
            <a:ext cx="695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249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FB68CCD-642F-430D-A5F3-449C9F6829C8}" type="datetimeFigureOut">
              <a:rPr lang="sv-SE" smtClean="0"/>
              <a:t>2017-09-25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B945C92-3676-4EF6-B5EE-D2AD74DB0CCF}" type="slidenum">
              <a:rPr lang="sv-SE" smtClean="0"/>
              <a:t>‹#›</a:t>
            </a:fld>
            <a:endParaRPr lang="sv-SE"/>
          </a:p>
        </p:txBody>
      </p:sp>
    </p:spTree>
    <p:extLst>
      <p:ext uri="{BB962C8B-B14F-4D97-AF65-F5344CB8AC3E}">
        <p14:creationId xmlns:p14="http://schemas.microsoft.com/office/powerpoint/2010/main" val="3681417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FB68CCD-642F-430D-A5F3-449C9F6829C8}" type="datetimeFigureOut">
              <a:rPr lang="sv-SE" smtClean="0"/>
              <a:t>2017-09-25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B945C92-3676-4EF6-B5EE-D2AD74DB0CCF}" type="slidenum">
              <a:rPr lang="sv-SE" smtClean="0"/>
              <a:t>‹#›</a:t>
            </a:fld>
            <a:endParaRPr lang="sv-SE"/>
          </a:p>
        </p:txBody>
      </p:sp>
      <p:grpSp>
        <p:nvGrpSpPr>
          <p:cNvPr id="10" name="Grupp 9"/>
          <p:cNvGrpSpPr/>
          <p:nvPr userDrawn="1"/>
        </p:nvGrpSpPr>
        <p:grpSpPr>
          <a:xfrm>
            <a:off x="0" y="6381328"/>
            <a:ext cx="9144000" cy="360040"/>
            <a:chOff x="0" y="6381328"/>
            <a:chExt cx="9144000" cy="360040"/>
          </a:xfrm>
        </p:grpSpPr>
        <p:sp>
          <p:nvSpPr>
            <p:cNvPr id="5" name="Rektangel 4"/>
            <p:cNvSpPr/>
            <p:nvPr userDrawn="1"/>
          </p:nvSpPr>
          <p:spPr>
            <a:xfrm>
              <a:off x="0" y="6381328"/>
              <a:ext cx="9144000" cy="360040"/>
            </a:xfrm>
            <a:prstGeom prst="rect">
              <a:avLst/>
            </a:prstGeom>
            <a:gradFill flip="none" rotWithShape="1">
              <a:gsLst>
                <a:gs pos="47000">
                  <a:srgbClr val="FFFF00"/>
                </a:gs>
                <a:gs pos="25000">
                  <a:srgbClr val="FFFF00"/>
                </a:gs>
                <a:gs pos="63000">
                  <a:schemeClr val="tx2">
                    <a:lumMod val="60000"/>
                    <a:lumOff val="40000"/>
                  </a:schemeClr>
                </a:gs>
                <a:gs pos="79000">
                  <a:schemeClr val="tx2">
                    <a:lumMod val="60000"/>
                    <a:lumOff val="4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ektangel 5"/>
            <p:cNvSpPr/>
            <p:nvPr userDrawn="1"/>
          </p:nvSpPr>
          <p:spPr>
            <a:xfrm>
              <a:off x="0" y="6381328"/>
              <a:ext cx="7308304" cy="360040"/>
            </a:xfrm>
            <a:prstGeom prst="rect">
              <a:avLst/>
            </a:prstGeom>
            <a:gradFill flip="none" rotWithShape="1">
              <a:gsLst>
                <a:gs pos="0">
                  <a:schemeClr val="bg1"/>
                </a:gs>
                <a:gs pos="100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1" name="Grupp 10"/>
          <p:cNvGrpSpPr/>
          <p:nvPr userDrawn="1"/>
        </p:nvGrpSpPr>
        <p:grpSpPr>
          <a:xfrm rot="10800000">
            <a:off x="0" y="116633"/>
            <a:ext cx="9144000" cy="360040"/>
            <a:chOff x="0" y="6381328"/>
            <a:chExt cx="9144000" cy="360040"/>
          </a:xfrm>
        </p:grpSpPr>
        <p:sp>
          <p:nvSpPr>
            <p:cNvPr id="12" name="Rektangel 11"/>
            <p:cNvSpPr/>
            <p:nvPr userDrawn="1"/>
          </p:nvSpPr>
          <p:spPr>
            <a:xfrm>
              <a:off x="0" y="6381328"/>
              <a:ext cx="9144000" cy="360040"/>
            </a:xfrm>
            <a:prstGeom prst="rect">
              <a:avLst/>
            </a:prstGeom>
            <a:gradFill flip="none" rotWithShape="1">
              <a:gsLst>
                <a:gs pos="47000">
                  <a:srgbClr val="FFFF00"/>
                </a:gs>
                <a:gs pos="25000">
                  <a:srgbClr val="FFFF00"/>
                </a:gs>
                <a:gs pos="63000">
                  <a:schemeClr val="tx2">
                    <a:lumMod val="60000"/>
                    <a:lumOff val="40000"/>
                  </a:schemeClr>
                </a:gs>
                <a:gs pos="79000">
                  <a:schemeClr val="tx2">
                    <a:lumMod val="60000"/>
                    <a:lumOff val="4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p:cNvSpPr/>
            <p:nvPr userDrawn="1"/>
          </p:nvSpPr>
          <p:spPr>
            <a:xfrm>
              <a:off x="0" y="6381328"/>
              <a:ext cx="7308304" cy="360040"/>
            </a:xfrm>
            <a:prstGeom prst="rect">
              <a:avLst/>
            </a:prstGeom>
            <a:gradFill flip="none" rotWithShape="1">
              <a:gsLst>
                <a:gs pos="0">
                  <a:schemeClr val="bg1"/>
                </a:gs>
                <a:gs pos="100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pic>
        <p:nvPicPr>
          <p:cNvPr id="14" name="Picture 2" descr="2_SMFF_SYMBOL_FAR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44408" y="81236"/>
            <a:ext cx="695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834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FB68CCD-642F-430D-A5F3-449C9F6829C8}" type="datetimeFigureOut">
              <a:rPr lang="sv-SE" smtClean="0"/>
              <a:t>2017-09-25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B945C92-3676-4EF6-B5EE-D2AD74DB0CCF}" type="slidenum">
              <a:rPr lang="sv-SE" smtClean="0"/>
              <a:t>‹#›</a:t>
            </a:fld>
            <a:endParaRPr lang="sv-SE"/>
          </a:p>
        </p:txBody>
      </p:sp>
    </p:spTree>
    <p:extLst>
      <p:ext uri="{BB962C8B-B14F-4D97-AF65-F5344CB8AC3E}">
        <p14:creationId xmlns:p14="http://schemas.microsoft.com/office/powerpoint/2010/main" val="25742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FB68CCD-642F-430D-A5F3-449C9F6829C8}" type="datetimeFigureOut">
              <a:rPr lang="sv-SE" smtClean="0"/>
              <a:t>2017-09-25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B945C92-3676-4EF6-B5EE-D2AD74DB0CCF}" type="slidenum">
              <a:rPr lang="sv-SE" smtClean="0"/>
              <a:t>‹#›</a:t>
            </a:fld>
            <a:endParaRPr lang="sv-SE"/>
          </a:p>
        </p:txBody>
      </p:sp>
    </p:spTree>
    <p:extLst>
      <p:ext uri="{BB962C8B-B14F-4D97-AF65-F5344CB8AC3E}">
        <p14:creationId xmlns:p14="http://schemas.microsoft.com/office/powerpoint/2010/main" val="152584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68CCD-642F-430D-A5F3-449C9F6829C8}" type="datetimeFigureOut">
              <a:rPr lang="sv-SE" smtClean="0"/>
              <a:t>2017-09-25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945C92-3676-4EF6-B5EE-D2AD74DB0CCF}" type="slidenum">
              <a:rPr lang="sv-SE" smtClean="0"/>
              <a:t>‹#›</a:t>
            </a:fld>
            <a:endParaRPr lang="sv-SE"/>
          </a:p>
        </p:txBody>
      </p:sp>
    </p:spTree>
    <p:extLst>
      <p:ext uri="{BB962C8B-B14F-4D97-AF65-F5344CB8AC3E}">
        <p14:creationId xmlns:p14="http://schemas.microsoft.com/office/powerpoint/2010/main" val="810937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p:cNvSpPr>
            <a:spLocks noGrp="1"/>
          </p:cNvSpPr>
          <p:nvPr>
            <p:ph type="body" idx="1"/>
          </p:nvPr>
        </p:nvSpPr>
        <p:spPr>
          <a:xfrm>
            <a:off x="539552" y="2204864"/>
            <a:ext cx="7772400" cy="1500187"/>
          </a:xfrm>
        </p:spPr>
        <p:txBody>
          <a:bodyPr>
            <a:normAutofit/>
          </a:bodyPr>
          <a:lstStyle/>
          <a:p>
            <a:pPr algn="ctr"/>
            <a:r>
              <a:rPr lang="sv-SE" sz="4400" dirty="0">
                <a:solidFill>
                  <a:schemeClr val="tx1"/>
                </a:solidFill>
              </a:rPr>
              <a:t>SMFF Elit</a:t>
            </a:r>
          </a:p>
        </p:txBody>
      </p:sp>
    </p:spTree>
    <p:extLst>
      <p:ext uri="{BB962C8B-B14F-4D97-AF65-F5344CB8AC3E}">
        <p14:creationId xmlns:p14="http://schemas.microsoft.com/office/powerpoint/2010/main" val="381879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Summering ekonomi</a:t>
            </a:r>
          </a:p>
        </p:txBody>
      </p:sp>
      <p:sp>
        <p:nvSpPr>
          <p:cNvPr id="3" name="Platshållare för text 2"/>
          <p:cNvSpPr>
            <a:spLocks noGrp="1"/>
          </p:cNvSpPr>
          <p:nvPr>
            <p:ph type="body" idx="1"/>
          </p:nvPr>
        </p:nvSpPr>
        <p:spPr/>
        <p:txBody>
          <a:bodyPr/>
          <a:lstStyle/>
          <a:p>
            <a:r>
              <a:rPr lang="sv-SE" dirty="0"/>
              <a:t>Grundtanke</a:t>
            </a:r>
          </a:p>
        </p:txBody>
      </p:sp>
      <p:sp>
        <p:nvSpPr>
          <p:cNvPr id="4" name="Platshållare för innehåll 3"/>
          <p:cNvSpPr>
            <a:spLocks noGrp="1"/>
          </p:cNvSpPr>
          <p:nvPr>
            <p:ph sz="half" idx="2"/>
          </p:nvPr>
        </p:nvSpPr>
        <p:spPr>
          <a:xfrm>
            <a:off x="457200" y="2174875"/>
            <a:ext cx="8075240" cy="3951288"/>
          </a:xfrm>
        </p:spPr>
        <p:txBody>
          <a:bodyPr>
            <a:normAutofit fontScale="92500" lnSpcReduction="10000"/>
          </a:bodyPr>
          <a:lstStyle/>
          <a:p>
            <a:pPr marL="457200" indent="-457200">
              <a:buAutoNum type="arabicPeriod"/>
            </a:pPr>
            <a:r>
              <a:rPr lang="sv-SE" dirty="0"/>
              <a:t>Utifrån vår totala potential tror jag det är 20-25% som inte är beredda att sätta till det engagemang som krävs för att nå topp 5/10. Dvs kvar är ca 5 lag plus de individer som inte ingår i de 5 lagen, ca 20 personer totalt. Den här gruppen får ca 30% av pengarna</a:t>
            </a:r>
          </a:p>
          <a:p>
            <a:pPr marL="457200" indent="-457200">
              <a:buAutoNum type="arabicPeriod"/>
            </a:pPr>
            <a:r>
              <a:rPr lang="sv-SE" dirty="0"/>
              <a:t>Vi behöver säkerställa att det framöver finns fler med potential, lag eller individer. Här lägger vi 25% av pengarna</a:t>
            </a:r>
          </a:p>
          <a:p>
            <a:pPr marL="457200" indent="-457200">
              <a:buAutoNum type="arabicPeriod"/>
            </a:pPr>
            <a:r>
              <a:rPr lang="sv-SE" dirty="0"/>
              <a:t>Tillväxten av tävlingspiloter är för låg. Jobb måste göras för att hitta inkörsportar för nya piloter. Här lägger vi 30% av pengarna</a:t>
            </a:r>
          </a:p>
          <a:p>
            <a:pPr marL="457200" indent="-457200">
              <a:buAutoNum type="arabicPeriod"/>
            </a:pPr>
            <a:r>
              <a:rPr lang="sv-SE" dirty="0"/>
              <a:t>Resterande 15% delas ut till specifika bra initiativ och bra resultat utsedda av VO elit</a:t>
            </a:r>
          </a:p>
          <a:p>
            <a:endParaRPr lang="sv-SE" dirty="0"/>
          </a:p>
        </p:txBody>
      </p:sp>
    </p:spTree>
    <p:extLst>
      <p:ext uri="{BB962C8B-B14F-4D97-AF65-F5344CB8AC3E}">
        <p14:creationId xmlns:p14="http://schemas.microsoft.com/office/powerpoint/2010/main" val="2186433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FAI-Klasser totalt</a:t>
            </a:r>
          </a:p>
        </p:txBody>
      </p:sp>
      <p:sp>
        <p:nvSpPr>
          <p:cNvPr id="3" name="Platshållare för text 2"/>
          <p:cNvSpPr>
            <a:spLocks noGrp="1"/>
          </p:cNvSpPr>
          <p:nvPr>
            <p:ph type="body" idx="1"/>
          </p:nvPr>
        </p:nvSpPr>
        <p:spPr/>
        <p:txBody>
          <a:bodyPr/>
          <a:lstStyle/>
          <a:p>
            <a:r>
              <a:rPr lang="sv-SE" dirty="0"/>
              <a:t>Totalt</a:t>
            </a:r>
          </a:p>
        </p:txBody>
      </p:sp>
      <p:sp>
        <p:nvSpPr>
          <p:cNvPr id="4" name="Platshållare för innehåll 3"/>
          <p:cNvSpPr>
            <a:spLocks noGrp="1"/>
          </p:cNvSpPr>
          <p:nvPr>
            <p:ph sz="half" idx="2"/>
          </p:nvPr>
        </p:nvSpPr>
        <p:spPr/>
        <p:txBody>
          <a:bodyPr>
            <a:normAutofit/>
          </a:bodyPr>
          <a:lstStyle/>
          <a:p>
            <a:r>
              <a:rPr lang="sv-SE" dirty="0" err="1"/>
              <a:t>Friflyg</a:t>
            </a:r>
            <a:r>
              <a:rPr lang="sv-SE" dirty="0"/>
              <a:t> 16st</a:t>
            </a:r>
          </a:p>
          <a:p>
            <a:r>
              <a:rPr lang="sv-SE" dirty="0" err="1"/>
              <a:t>Linflyg</a:t>
            </a:r>
            <a:r>
              <a:rPr lang="sv-SE" dirty="0"/>
              <a:t> 7st</a:t>
            </a:r>
          </a:p>
          <a:p>
            <a:r>
              <a:rPr lang="sv-SE" dirty="0"/>
              <a:t>Radioflyg 16st</a:t>
            </a:r>
          </a:p>
          <a:p>
            <a:r>
              <a:rPr lang="sv-SE" dirty="0"/>
              <a:t>Skalaflyg 10st</a:t>
            </a:r>
          </a:p>
          <a:p>
            <a:r>
              <a:rPr lang="sv-SE" dirty="0" err="1"/>
              <a:t>Elflyg</a:t>
            </a:r>
            <a:r>
              <a:rPr lang="sv-SE" dirty="0"/>
              <a:t> 9st</a:t>
            </a:r>
          </a:p>
          <a:p>
            <a:r>
              <a:rPr lang="sv-SE" dirty="0"/>
              <a:t>Raketflyg 15st</a:t>
            </a:r>
          </a:p>
          <a:p>
            <a:r>
              <a:rPr lang="sv-SE" i="1" dirty="0"/>
              <a:t>Totalt 73st</a:t>
            </a:r>
          </a:p>
          <a:p>
            <a:endParaRPr lang="sv-SE" dirty="0"/>
          </a:p>
          <a:p>
            <a:endParaRPr lang="sv-SE" dirty="0"/>
          </a:p>
        </p:txBody>
      </p:sp>
      <p:sp>
        <p:nvSpPr>
          <p:cNvPr id="5" name="Platshållare för text 4"/>
          <p:cNvSpPr>
            <a:spLocks noGrp="1"/>
          </p:cNvSpPr>
          <p:nvPr>
            <p:ph type="body" sz="quarter" idx="3"/>
          </p:nvPr>
        </p:nvSpPr>
        <p:spPr/>
        <p:txBody>
          <a:bodyPr/>
          <a:lstStyle/>
          <a:p>
            <a:r>
              <a:rPr lang="sv-SE" dirty="0"/>
              <a:t>Potential</a:t>
            </a:r>
          </a:p>
        </p:txBody>
      </p:sp>
      <p:sp>
        <p:nvSpPr>
          <p:cNvPr id="6" name="Platshållare för innehåll 5"/>
          <p:cNvSpPr>
            <a:spLocks noGrp="1"/>
          </p:cNvSpPr>
          <p:nvPr>
            <p:ph sz="quarter" idx="4"/>
          </p:nvPr>
        </p:nvSpPr>
        <p:spPr/>
        <p:txBody>
          <a:bodyPr>
            <a:normAutofit/>
          </a:bodyPr>
          <a:lstStyle/>
          <a:p>
            <a:r>
              <a:rPr lang="sv-SE" dirty="0" err="1"/>
              <a:t>Friflyg</a:t>
            </a:r>
            <a:r>
              <a:rPr lang="sv-SE" dirty="0"/>
              <a:t> 5st</a:t>
            </a:r>
          </a:p>
          <a:p>
            <a:r>
              <a:rPr lang="sv-SE" dirty="0" err="1"/>
              <a:t>Linflyg</a:t>
            </a:r>
            <a:r>
              <a:rPr lang="sv-SE" dirty="0"/>
              <a:t> 4st</a:t>
            </a:r>
          </a:p>
          <a:p>
            <a:r>
              <a:rPr lang="sv-SE" dirty="0"/>
              <a:t>Radioflyg 9st</a:t>
            </a:r>
          </a:p>
          <a:p>
            <a:r>
              <a:rPr lang="sv-SE" dirty="0"/>
              <a:t>Skalaflyg 3st</a:t>
            </a:r>
          </a:p>
          <a:p>
            <a:r>
              <a:rPr lang="sv-SE" dirty="0" err="1"/>
              <a:t>Elflyg</a:t>
            </a:r>
            <a:r>
              <a:rPr lang="sv-SE" dirty="0"/>
              <a:t> 2st</a:t>
            </a:r>
          </a:p>
          <a:p>
            <a:r>
              <a:rPr lang="sv-SE" dirty="0"/>
              <a:t>Raketflyg 0st</a:t>
            </a:r>
          </a:p>
          <a:p>
            <a:r>
              <a:rPr lang="sv-SE" i="1" dirty="0"/>
              <a:t>Totalt 23st</a:t>
            </a:r>
          </a:p>
        </p:txBody>
      </p:sp>
    </p:spTree>
    <p:extLst>
      <p:ext uri="{BB962C8B-B14F-4D97-AF65-F5344CB8AC3E}">
        <p14:creationId xmlns:p14="http://schemas.microsoft.com/office/powerpoint/2010/main" val="4275145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FAI-Klasser</a:t>
            </a:r>
          </a:p>
        </p:txBody>
      </p:sp>
      <p:sp>
        <p:nvSpPr>
          <p:cNvPr id="3" name="Platshållare för text 2"/>
          <p:cNvSpPr>
            <a:spLocks noGrp="1"/>
          </p:cNvSpPr>
          <p:nvPr>
            <p:ph type="body" idx="1"/>
          </p:nvPr>
        </p:nvSpPr>
        <p:spPr/>
        <p:txBody>
          <a:bodyPr/>
          <a:lstStyle/>
          <a:p>
            <a:r>
              <a:rPr lang="sv-SE" dirty="0" err="1"/>
              <a:t>Friflyg</a:t>
            </a:r>
            <a:endParaRPr lang="sv-SE" dirty="0"/>
          </a:p>
        </p:txBody>
      </p:sp>
      <p:sp>
        <p:nvSpPr>
          <p:cNvPr id="4" name="Platshållare för innehåll 3"/>
          <p:cNvSpPr>
            <a:spLocks noGrp="1"/>
          </p:cNvSpPr>
          <p:nvPr>
            <p:ph sz="half" idx="2"/>
          </p:nvPr>
        </p:nvSpPr>
        <p:spPr/>
        <p:txBody>
          <a:bodyPr>
            <a:normAutofit fontScale="40000" lnSpcReduction="20000"/>
          </a:bodyPr>
          <a:lstStyle/>
          <a:p>
            <a:endParaRPr lang="sv-SE" dirty="0"/>
          </a:p>
          <a:p>
            <a:r>
              <a:rPr lang="en-US" dirty="0"/>
              <a:t> </a:t>
            </a:r>
            <a:r>
              <a:rPr lang="en-US" b="1" dirty="0"/>
              <a:t>F1A</a:t>
            </a:r>
            <a:r>
              <a:rPr lang="en-US" dirty="0"/>
              <a:t>	FF Gliders	</a:t>
            </a:r>
            <a:r>
              <a:rPr lang="en-US" b="1" dirty="0"/>
              <a:t>X </a:t>
            </a:r>
            <a:r>
              <a:rPr lang="en-US" dirty="0"/>
              <a:t>	Senior &amp; Junior	Senior &amp; Junior	</a:t>
            </a:r>
          </a:p>
          <a:p>
            <a:r>
              <a:rPr lang="en-US" b="1" dirty="0"/>
              <a:t>F1B</a:t>
            </a:r>
            <a:r>
              <a:rPr lang="en-US" dirty="0"/>
              <a:t>	FF "Wakefield"	</a:t>
            </a:r>
            <a:r>
              <a:rPr lang="en-US" b="1" dirty="0"/>
              <a:t>X</a:t>
            </a:r>
            <a:r>
              <a:rPr lang="en-US" dirty="0"/>
              <a:t>	Senior &amp; Junior	Senior &amp; Junior	</a:t>
            </a:r>
          </a:p>
          <a:p>
            <a:r>
              <a:rPr lang="en-US" b="1" dirty="0"/>
              <a:t>F1C</a:t>
            </a:r>
            <a:r>
              <a:rPr lang="en-US" dirty="0"/>
              <a:t>	FF Aircraft with Piston Motor	</a:t>
            </a:r>
            <a:r>
              <a:rPr lang="en-US" b="1" dirty="0"/>
              <a:t>X</a:t>
            </a:r>
            <a:r>
              <a:rPr lang="en-US" dirty="0"/>
              <a:t>	Senior	Senior	</a:t>
            </a:r>
          </a:p>
          <a:p>
            <a:r>
              <a:rPr lang="en-US" b="1" dirty="0"/>
              <a:t>F1D</a:t>
            </a:r>
            <a:r>
              <a:rPr lang="en-US" dirty="0"/>
              <a:t>	FF Indoor Aircraft	</a:t>
            </a:r>
            <a:r>
              <a:rPr lang="en-US" b="1" dirty="0"/>
              <a:t>X</a:t>
            </a:r>
            <a:r>
              <a:rPr lang="en-US" dirty="0"/>
              <a:t>	Senior &amp; Junior	</a:t>
            </a:r>
          </a:p>
          <a:p>
            <a:r>
              <a:rPr lang="sv-SE" b="1" dirty="0"/>
              <a:t>F1E</a:t>
            </a:r>
            <a:r>
              <a:rPr lang="sv-SE" dirty="0"/>
              <a:t>	FF </a:t>
            </a:r>
            <a:r>
              <a:rPr lang="sv-SE" dirty="0" err="1"/>
              <a:t>Slope</a:t>
            </a:r>
            <a:r>
              <a:rPr lang="sv-SE" dirty="0"/>
              <a:t> </a:t>
            </a:r>
            <a:r>
              <a:rPr lang="sv-SE" dirty="0" err="1"/>
              <a:t>Soaring</a:t>
            </a:r>
            <a:r>
              <a:rPr lang="sv-SE" dirty="0"/>
              <a:t> </a:t>
            </a:r>
            <a:r>
              <a:rPr lang="sv-SE" dirty="0" err="1"/>
              <a:t>Gliders</a:t>
            </a:r>
            <a:r>
              <a:rPr lang="sv-SE" dirty="0"/>
              <a:t>	</a:t>
            </a:r>
            <a:r>
              <a:rPr lang="sv-SE" b="1" dirty="0"/>
              <a:t>X</a:t>
            </a:r>
            <a:r>
              <a:rPr lang="sv-SE" dirty="0"/>
              <a:t>	Senior &amp; Junior	Senior &amp; Junior	</a:t>
            </a:r>
          </a:p>
          <a:p>
            <a:r>
              <a:rPr lang="fr-FR" b="1" dirty="0"/>
              <a:t>F1G</a:t>
            </a:r>
            <a:r>
              <a:rPr lang="fr-FR" dirty="0"/>
              <a:t>	FF "Coupe d'Hiver"	</a:t>
            </a:r>
            <a:r>
              <a:rPr lang="fr-FR" b="1" dirty="0"/>
              <a:t>X</a:t>
            </a:r>
            <a:r>
              <a:rPr lang="fr-FR" dirty="0"/>
              <a:t>	</a:t>
            </a:r>
          </a:p>
          <a:p>
            <a:r>
              <a:rPr lang="en-US" b="1" dirty="0"/>
              <a:t>F1H</a:t>
            </a:r>
            <a:r>
              <a:rPr lang="en-US" dirty="0"/>
              <a:t>	FF Small Gliders	</a:t>
            </a:r>
            <a:r>
              <a:rPr lang="en-US" b="1" dirty="0"/>
              <a:t>X</a:t>
            </a:r>
            <a:r>
              <a:rPr lang="en-US" dirty="0"/>
              <a:t>	</a:t>
            </a:r>
          </a:p>
          <a:p>
            <a:r>
              <a:rPr lang="en-US" b="1" dirty="0"/>
              <a:t>F1J</a:t>
            </a:r>
            <a:r>
              <a:rPr lang="en-US" dirty="0"/>
              <a:t>	FF Small Aircraft with Piston Motor	</a:t>
            </a:r>
            <a:r>
              <a:rPr lang="en-US" b="1" dirty="0"/>
              <a:t>X</a:t>
            </a:r>
            <a:r>
              <a:rPr lang="en-US" dirty="0"/>
              <a:t>	</a:t>
            </a:r>
          </a:p>
          <a:p>
            <a:r>
              <a:rPr lang="en-US" b="1" dirty="0"/>
              <a:t>F1K</a:t>
            </a:r>
            <a:r>
              <a:rPr lang="en-US" dirty="0"/>
              <a:t>	FF Aircraft with CO2 Motor	</a:t>
            </a:r>
            <a:r>
              <a:rPr lang="en-US" b="1" dirty="0"/>
              <a:t>X</a:t>
            </a:r>
            <a:r>
              <a:rPr lang="en-US" dirty="0"/>
              <a:t>	</a:t>
            </a:r>
          </a:p>
          <a:p>
            <a:r>
              <a:rPr lang="en-US" b="1" dirty="0"/>
              <a:t>F1L</a:t>
            </a:r>
            <a:r>
              <a:rPr lang="en-US" dirty="0"/>
              <a:t>	FF Indoor Aircraft EZB	</a:t>
            </a:r>
            <a:r>
              <a:rPr lang="en-US" b="1" dirty="0"/>
              <a:t>X</a:t>
            </a:r>
            <a:r>
              <a:rPr lang="en-US" dirty="0"/>
              <a:t>	</a:t>
            </a:r>
          </a:p>
          <a:p>
            <a:r>
              <a:rPr lang="en-US" b="1" dirty="0"/>
              <a:t>F1M</a:t>
            </a:r>
            <a:r>
              <a:rPr lang="en-US" dirty="0"/>
              <a:t>	FF Indoor Beginner's Aircraft	</a:t>
            </a:r>
            <a:r>
              <a:rPr lang="en-US" b="1" dirty="0"/>
              <a:t>X</a:t>
            </a:r>
            <a:r>
              <a:rPr lang="en-US" dirty="0"/>
              <a:t>	</a:t>
            </a:r>
          </a:p>
          <a:p>
            <a:r>
              <a:rPr lang="en-US" b="1" dirty="0"/>
              <a:t>F1N</a:t>
            </a:r>
            <a:r>
              <a:rPr lang="en-US" dirty="0"/>
              <a:t>	FF Indoor Hand Launch Gliders	</a:t>
            </a:r>
            <a:r>
              <a:rPr lang="en-US" b="1" dirty="0"/>
              <a:t>X</a:t>
            </a:r>
            <a:r>
              <a:rPr lang="en-US" dirty="0"/>
              <a:t>	</a:t>
            </a:r>
          </a:p>
          <a:p>
            <a:r>
              <a:rPr lang="en-US" b="1" dirty="0"/>
              <a:t>F1P</a:t>
            </a:r>
            <a:r>
              <a:rPr lang="en-US" dirty="0"/>
              <a:t>	FF Introduction Aircraft with Piston Motor	</a:t>
            </a:r>
            <a:r>
              <a:rPr lang="en-US" b="1" dirty="0"/>
              <a:t>X</a:t>
            </a:r>
            <a:r>
              <a:rPr lang="en-US" dirty="0"/>
              <a:t>	Junior	Junior	</a:t>
            </a:r>
          </a:p>
          <a:p>
            <a:r>
              <a:rPr lang="en-US" b="1" dirty="0"/>
              <a:t>F1Q</a:t>
            </a:r>
            <a:r>
              <a:rPr lang="en-US" dirty="0"/>
              <a:t>	FF Electric Powered Aircraft	</a:t>
            </a:r>
            <a:r>
              <a:rPr lang="en-US" b="1" dirty="0"/>
              <a:t>X</a:t>
            </a:r>
            <a:r>
              <a:rPr lang="en-US" dirty="0"/>
              <a:t>	Senior	</a:t>
            </a:r>
          </a:p>
          <a:p>
            <a:r>
              <a:rPr lang="pt-BR" b="1" dirty="0"/>
              <a:t>F1R</a:t>
            </a:r>
            <a:r>
              <a:rPr lang="pt-BR" dirty="0"/>
              <a:t>	FF Indoor Aircraft Micro 35	</a:t>
            </a:r>
            <a:r>
              <a:rPr lang="pt-BR" b="1" dirty="0"/>
              <a:t>X</a:t>
            </a:r>
            <a:r>
              <a:rPr lang="pt-BR" dirty="0"/>
              <a:t>	</a:t>
            </a:r>
          </a:p>
          <a:p>
            <a:r>
              <a:rPr lang="en-US" b="1" dirty="0"/>
              <a:t>F1S</a:t>
            </a:r>
            <a:r>
              <a:rPr lang="en-US" dirty="0"/>
              <a:t>	FF Small Electric Powered Aircraft “E36”	</a:t>
            </a:r>
            <a:r>
              <a:rPr lang="en-US" b="1" dirty="0"/>
              <a:t>X</a:t>
            </a:r>
            <a:r>
              <a:rPr lang="en-US" dirty="0"/>
              <a:t>	</a:t>
            </a:r>
          </a:p>
          <a:p>
            <a:endParaRPr lang="sv-SE" dirty="0"/>
          </a:p>
        </p:txBody>
      </p:sp>
      <p:sp>
        <p:nvSpPr>
          <p:cNvPr id="5" name="Platshållare för text 4"/>
          <p:cNvSpPr>
            <a:spLocks noGrp="1"/>
          </p:cNvSpPr>
          <p:nvPr>
            <p:ph type="body" sz="quarter" idx="3"/>
          </p:nvPr>
        </p:nvSpPr>
        <p:spPr/>
        <p:txBody>
          <a:bodyPr/>
          <a:lstStyle/>
          <a:p>
            <a:r>
              <a:rPr lang="sv-SE" dirty="0" err="1"/>
              <a:t>Linflyg</a:t>
            </a:r>
            <a:endParaRPr lang="sv-SE" dirty="0"/>
          </a:p>
        </p:txBody>
      </p:sp>
      <p:sp>
        <p:nvSpPr>
          <p:cNvPr id="6" name="Platshållare för innehåll 5"/>
          <p:cNvSpPr>
            <a:spLocks noGrp="1"/>
          </p:cNvSpPr>
          <p:nvPr>
            <p:ph sz="quarter" idx="4"/>
          </p:nvPr>
        </p:nvSpPr>
        <p:spPr/>
        <p:txBody>
          <a:bodyPr>
            <a:normAutofit fontScale="62500" lnSpcReduction="20000"/>
          </a:bodyPr>
          <a:lstStyle/>
          <a:p>
            <a:endParaRPr lang="sv-SE" dirty="0"/>
          </a:p>
          <a:p>
            <a:r>
              <a:rPr lang="en-US" dirty="0"/>
              <a:t> </a:t>
            </a:r>
            <a:r>
              <a:rPr lang="en-US" b="1" dirty="0"/>
              <a:t>F2A</a:t>
            </a:r>
            <a:r>
              <a:rPr lang="en-US" dirty="0"/>
              <a:t>	CL Speed	</a:t>
            </a:r>
            <a:r>
              <a:rPr lang="en-US" b="1" dirty="0"/>
              <a:t>X</a:t>
            </a:r>
            <a:r>
              <a:rPr lang="en-US" dirty="0"/>
              <a:t>	Senior (+ 4th junior member)	Senior	</a:t>
            </a:r>
          </a:p>
          <a:p>
            <a:r>
              <a:rPr lang="en-US" b="1" dirty="0"/>
              <a:t>F2B</a:t>
            </a:r>
            <a:r>
              <a:rPr lang="en-US" dirty="0"/>
              <a:t>	CL Aerobatics	</a:t>
            </a:r>
            <a:r>
              <a:rPr lang="en-US" b="1" dirty="0"/>
              <a:t>X</a:t>
            </a:r>
            <a:r>
              <a:rPr lang="en-US" dirty="0"/>
              <a:t>	Senior (+ 4th junior member)	Senior	</a:t>
            </a:r>
          </a:p>
          <a:p>
            <a:r>
              <a:rPr lang="en-US" b="1" dirty="0"/>
              <a:t>F2C</a:t>
            </a:r>
            <a:r>
              <a:rPr lang="en-US" dirty="0"/>
              <a:t>	CL Team-Racing	</a:t>
            </a:r>
            <a:r>
              <a:rPr lang="en-US" b="1" dirty="0"/>
              <a:t>X</a:t>
            </a:r>
            <a:r>
              <a:rPr lang="en-US" dirty="0"/>
              <a:t>	Senior (+ 4th junior member)	Senior	</a:t>
            </a:r>
          </a:p>
          <a:p>
            <a:r>
              <a:rPr lang="en-US" b="1" dirty="0"/>
              <a:t>F2D</a:t>
            </a:r>
            <a:r>
              <a:rPr lang="en-US" dirty="0"/>
              <a:t>	CL Combat	</a:t>
            </a:r>
            <a:r>
              <a:rPr lang="en-US" b="1" dirty="0"/>
              <a:t>X</a:t>
            </a:r>
            <a:r>
              <a:rPr lang="en-US" dirty="0"/>
              <a:t>	Senior (+ 4th junior member)	Senior	</a:t>
            </a:r>
          </a:p>
          <a:p>
            <a:r>
              <a:rPr lang="sv-SE" b="1" dirty="0"/>
              <a:t>F2E</a:t>
            </a:r>
            <a:r>
              <a:rPr lang="sv-SE" dirty="0"/>
              <a:t>	CL Diesel Motor </a:t>
            </a:r>
            <a:r>
              <a:rPr lang="sv-SE" dirty="0" err="1"/>
              <a:t>Combat</a:t>
            </a:r>
            <a:r>
              <a:rPr lang="sv-SE" dirty="0"/>
              <a:t>	</a:t>
            </a:r>
            <a:r>
              <a:rPr lang="sv-SE" b="1" dirty="0"/>
              <a:t>X</a:t>
            </a:r>
            <a:r>
              <a:rPr lang="sv-SE" dirty="0"/>
              <a:t>	</a:t>
            </a:r>
          </a:p>
          <a:p>
            <a:r>
              <a:rPr lang="de-DE" b="1" dirty="0"/>
              <a:t>F2F</a:t>
            </a:r>
            <a:r>
              <a:rPr lang="de-DE" dirty="0"/>
              <a:t>	CL Diesel Profile Team-Racing	</a:t>
            </a:r>
            <a:r>
              <a:rPr lang="de-DE" b="1" dirty="0"/>
              <a:t>X</a:t>
            </a:r>
            <a:r>
              <a:rPr lang="de-DE" dirty="0"/>
              <a:t>	</a:t>
            </a:r>
          </a:p>
          <a:p>
            <a:r>
              <a:rPr lang="en-US" b="1" dirty="0"/>
              <a:t>F2G</a:t>
            </a:r>
            <a:r>
              <a:rPr lang="en-US" dirty="0"/>
              <a:t>	CL Electric Speed	</a:t>
            </a:r>
            <a:r>
              <a:rPr lang="en-US" b="1" dirty="0"/>
              <a:t>X</a:t>
            </a:r>
            <a:r>
              <a:rPr lang="en-US" dirty="0"/>
              <a:t>	</a:t>
            </a:r>
          </a:p>
          <a:p>
            <a:endParaRPr lang="sv-SE" dirty="0"/>
          </a:p>
        </p:txBody>
      </p:sp>
    </p:spTree>
    <p:extLst>
      <p:ext uri="{BB962C8B-B14F-4D97-AF65-F5344CB8AC3E}">
        <p14:creationId xmlns:p14="http://schemas.microsoft.com/office/powerpoint/2010/main" val="254048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FAI-Klasser</a:t>
            </a:r>
          </a:p>
        </p:txBody>
      </p:sp>
      <p:sp>
        <p:nvSpPr>
          <p:cNvPr id="3" name="Platshållare för text 2"/>
          <p:cNvSpPr>
            <a:spLocks noGrp="1"/>
          </p:cNvSpPr>
          <p:nvPr>
            <p:ph type="body" idx="1"/>
          </p:nvPr>
        </p:nvSpPr>
        <p:spPr/>
        <p:txBody>
          <a:bodyPr/>
          <a:lstStyle/>
          <a:p>
            <a:r>
              <a:rPr lang="sv-SE" dirty="0"/>
              <a:t>Radioflyg</a:t>
            </a:r>
          </a:p>
        </p:txBody>
      </p:sp>
      <p:sp>
        <p:nvSpPr>
          <p:cNvPr id="4" name="Platshållare för innehåll 3"/>
          <p:cNvSpPr>
            <a:spLocks noGrp="1"/>
          </p:cNvSpPr>
          <p:nvPr>
            <p:ph sz="half" idx="2"/>
          </p:nvPr>
        </p:nvSpPr>
        <p:spPr/>
        <p:txBody>
          <a:bodyPr>
            <a:normAutofit fontScale="32500" lnSpcReduction="20000"/>
          </a:bodyPr>
          <a:lstStyle/>
          <a:p>
            <a:endParaRPr lang="sv-SE" dirty="0"/>
          </a:p>
          <a:p>
            <a:r>
              <a:rPr lang="en-US" dirty="0"/>
              <a:t> </a:t>
            </a:r>
            <a:r>
              <a:rPr lang="en-US" b="1" dirty="0"/>
              <a:t>F3A</a:t>
            </a:r>
            <a:r>
              <a:rPr lang="en-US" dirty="0"/>
              <a:t>	RC Aerobatic Aircraft	</a:t>
            </a:r>
            <a:r>
              <a:rPr lang="en-US" b="1" dirty="0"/>
              <a:t>X</a:t>
            </a:r>
            <a:r>
              <a:rPr lang="en-US" dirty="0"/>
              <a:t>	Senior (+ 4th junior member)	Senior	</a:t>
            </a:r>
          </a:p>
          <a:p>
            <a:r>
              <a:rPr lang="en-US" b="1" dirty="0"/>
              <a:t>F3B</a:t>
            </a:r>
            <a:r>
              <a:rPr lang="en-US" dirty="0"/>
              <a:t>	RC Multi-Task Gliders	</a:t>
            </a:r>
            <a:r>
              <a:rPr lang="en-US" b="1" dirty="0"/>
              <a:t>X</a:t>
            </a:r>
            <a:r>
              <a:rPr lang="en-US" dirty="0"/>
              <a:t>	Senior (+ 4th junior member)	Senior	</a:t>
            </a:r>
          </a:p>
          <a:p>
            <a:r>
              <a:rPr lang="en-US" b="1" dirty="0"/>
              <a:t>F3C</a:t>
            </a:r>
            <a:r>
              <a:rPr lang="en-US" dirty="0"/>
              <a:t>	RC Aerobatic Helicopters	</a:t>
            </a:r>
            <a:r>
              <a:rPr lang="en-US" b="1" dirty="0"/>
              <a:t>X</a:t>
            </a:r>
            <a:r>
              <a:rPr lang="en-US" dirty="0"/>
              <a:t>	Senior (+ 4th junior member)	Senior	</a:t>
            </a:r>
          </a:p>
          <a:p>
            <a:r>
              <a:rPr lang="en-US" b="1" dirty="0"/>
              <a:t>F3D</a:t>
            </a:r>
            <a:r>
              <a:rPr lang="en-US" dirty="0"/>
              <a:t>	RC Pylon Racing </a:t>
            </a:r>
            <a:r>
              <a:rPr lang="en-US" dirty="0" err="1"/>
              <a:t>Aeroplanes</a:t>
            </a:r>
            <a:r>
              <a:rPr lang="en-US" dirty="0"/>
              <a:t>	</a:t>
            </a:r>
            <a:r>
              <a:rPr lang="en-US" b="1" dirty="0"/>
              <a:t>X</a:t>
            </a:r>
            <a:r>
              <a:rPr lang="en-US" dirty="0"/>
              <a:t>	Senior (+ 4th junior member)	</a:t>
            </a:r>
          </a:p>
          <a:p>
            <a:r>
              <a:rPr lang="en-US" b="1" dirty="0"/>
              <a:t>F3F</a:t>
            </a:r>
            <a:r>
              <a:rPr lang="en-US" dirty="0"/>
              <a:t>	RC Slope Soaring Gliders	</a:t>
            </a:r>
            <a:r>
              <a:rPr lang="en-US" b="1" dirty="0"/>
              <a:t>X</a:t>
            </a:r>
            <a:r>
              <a:rPr lang="en-US" dirty="0"/>
              <a:t>	Senior (+ 4th junior member)	Senior	</a:t>
            </a:r>
          </a:p>
          <a:p>
            <a:r>
              <a:rPr lang="en-US" b="1" dirty="0"/>
              <a:t>F3H</a:t>
            </a:r>
            <a:r>
              <a:rPr lang="en-US" dirty="0"/>
              <a:t>	RC Soaring Cross Country Gliders	</a:t>
            </a:r>
            <a:r>
              <a:rPr lang="en-US" b="1" dirty="0"/>
              <a:t>X</a:t>
            </a:r>
            <a:r>
              <a:rPr lang="en-US" dirty="0"/>
              <a:t>	</a:t>
            </a:r>
          </a:p>
          <a:p>
            <a:r>
              <a:rPr lang="en-US" b="1" dirty="0"/>
              <a:t>F3J</a:t>
            </a:r>
            <a:r>
              <a:rPr lang="en-US" dirty="0"/>
              <a:t>	RC Thermal Duration Gliders	</a:t>
            </a:r>
            <a:r>
              <a:rPr lang="en-US" b="1" dirty="0"/>
              <a:t>X</a:t>
            </a:r>
            <a:r>
              <a:rPr lang="en-US" dirty="0"/>
              <a:t>	Senior &amp; Junior	Senior	</a:t>
            </a:r>
          </a:p>
          <a:p>
            <a:r>
              <a:rPr lang="en-US" b="1" dirty="0"/>
              <a:t>F3K</a:t>
            </a:r>
            <a:r>
              <a:rPr lang="en-US" dirty="0"/>
              <a:t>	RC Hand Launch Gliders	</a:t>
            </a:r>
            <a:r>
              <a:rPr lang="en-US" b="1" dirty="0"/>
              <a:t>X</a:t>
            </a:r>
            <a:r>
              <a:rPr lang="en-US" dirty="0"/>
              <a:t>	Senior &amp; Junior	Senior	</a:t>
            </a:r>
          </a:p>
          <a:p>
            <a:r>
              <a:rPr lang="en-US" b="1" dirty="0"/>
              <a:t>F3M</a:t>
            </a:r>
            <a:r>
              <a:rPr lang="en-US" dirty="0"/>
              <a:t>	RC Large Aerobatic Aircraft	</a:t>
            </a:r>
            <a:r>
              <a:rPr lang="en-US" b="1" dirty="0"/>
              <a:t>X</a:t>
            </a:r>
            <a:r>
              <a:rPr lang="en-US" dirty="0"/>
              <a:t>	Senior (+ 4th junior member)	Senior	</a:t>
            </a:r>
          </a:p>
          <a:p>
            <a:r>
              <a:rPr lang="en-US" b="1" dirty="0"/>
              <a:t>F3N</a:t>
            </a:r>
            <a:r>
              <a:rPr lang="en-US" dirty="0"/>
              <a:t>	RC Freestyle Aerobatic Helicopters	</a:t>
            </a:r>
            <a:r>
              <a:rPr lang="en-US" b="1" dirty="0"/>
              <a:t>X</a:t>
            </a:r>
            <a:r>
              <a:rPr lang="en-US" dirty="0"/>
              <a:t>	Senior (+ 4th junior member)	Senior	</a:t>
            </a:r>
          </a:p>
          <a:p>
            <a:r>
              <a:rPr lang="en-US" b="1" dirty="0"/>
              <a:t>F3P</a:t>
            </a:r>
            <a:r>
              <a:rPr lang="en-US" dirty="0"/>
              <a:t>	RC Indoor Aerobatic Aircraft	</a:t>
            </a:r>
            <a:r>
              <a:rPr lang="en-US" b="1" dirty="0"/>
              <a:t>X</a:t>
            </a:r>
            <a:r>
              <a:rPr lang="en-US" dirty="0"/>
              <a:t>	Senior (+ 4th junior member)	Senior	</a:t>
            </a:r>
          </a:p>
          <a:p>
            <a:r>
              <a:rPr lang="sv-SE" b="1" dirty="0"/>
              <a:t>F3Q</a:t>
            </a:r>
            <a:r>
              <a:rPr lang="sv-SE" dirty="0"/>
              <a:t>	RC Aero-</a:t>
            </a:r>
            <a:r>
              <a:rPr lang="sv-SE" dirty="0" err="1"/>
              <a:t>Tow</a:t>
            </a:r>
            <a:r>
              <a:rPr lang="sv-SE" dirty="0"/>
              <a:t> </a:t>
            </a:r>
            <a:r>
              <a:rPr lang="sv-SE" dirty="0" err="1"/>
              <a:t>Gliders</a:t>
            </a:r>
            <a:r>
              <a:rPr lang="sv-SE" dirty="0"/>
              <a:t>	</a:t>
            </a:r>
            <a:r>
              <a:rPr lang="sv-SE" b="1" dirty="0"/>
              <a:t>X</a:t>
            </a:r>
            <a:r>
              <a:rPr lang="sv-SE" dirty="0"/>
              <a:t>	</a:t>
            </a:r>
          </a:p>
          <a:p>
            <a:r>
              <a:rPr lang="en-US" b="1" dirty="0"/>
              <a:t>F3R</a:t>
            </a:r>
            <a:r>
              <a:rPr lang="en-US" dirty="0"/>
              <a:t>	RC Pylon Racing Limited Technology </a:t>
            </a:r>
            <a:r>
              <a:rPr lang="en-US" dirty="0" err="1"/>
              <a:t>Aeroplanes</a:t>
            </a:r>
            <a:r>
              <a:rPr lang="en-US" dirty="0"/>
              <a:t>	</a:t>
            </a:r>
            <a:r>
              <a:rPr lang="en-US" b="1" dirty="0"/>
              <a:t>X</a:t>
            </a:r>
            <a:r>
              <a:rPr lang="en-US" dirty="0"/>
              <a:t>	</a:t>
            </a:r>
          </a:p>
          <a:p>
            <a:r>
              <a:rPr lang="en-US" b="1" dirty="0"/>
              <a:t>F3S</a:t>
            </a:r>
            <a:r>
              <a:rPr lang="en-US" dirty="0"/>
              <a:t>	RC Jet Aerobatic Aircraft	</a:t>
            </a:r>
            <a:r>
              <a:rPr lang="en-US" b="1" dirty="0"/>
              <a:t>X</a:t>
            </a:r>
            <a:r>
              <a:rPr lang="en-US" dirty="0"/>
              <a:t>	</a:t>
            </a:r>
          </a:p>
          <a:p>
            <a:r>
              <a:rPr lang="en-US" b="1" dirty="0"/>
              <a:t>F3T</a:t>
            </a:r>
            <a:r>
              <a:rPr lang="en-US" dirty="0"/>
              <a:t>	RC Semi-Scale Pylon Racing with Controlled Technology	</a:t>
            </a:r>
            <a:r>
              <a:rPr lang="en-US" b="1" dirty="0"/>
              <a:t>X</a:t>
            </a:r>
            <a:r>
              <a:rPr lang="en-US" dirty="0"/>
              <a:t>	</a:t>
            </a:r>
          </a:p>
          <a:p>
            <a:r>
              <a:rPr lang="sv-SE" b="1" dirty="0"/>
              <a:t>F3U</a:t>
            </a:r>
            <a:r>
              <a:rPr lang="sv-SE" dirty="0"/>
              <a:t>	RC Multi-rotor FPV Racing	</a:t>
            </a:r>
            <a:r>
              <a:rPr lang="sv-SE" b="1" dirty="0"/>
              <a:t>X</a:t>
            </a:r>
            <a:r>
              <a:rPr lang="sv-SE" dirty="0"/>
              <a:t>	Senior	</a:t>
            </a:r>
          </a:p>
          <a:p>
            <a:endParaRPr lang="sv-SE" dirty="0"/>
          </a:p>
        </p:txBody>
      </p:sp>
      <p:sp>
        <p:nvSpPr>
          <p:cNvPr id="5" name="Platshållare för text 4"/>
          <p:cNvSpPr>
            <a:spLocks noGrp="1"/>
          </p:cNvSpPr>
          <p:nvPr>
            <p:ph type="body" sz="quarter" idx="3"/>
          </p:nvPr>
        </p:nvSpPr>
        <p:spPr/>
        <p:txBody>
          <a:bodyPr/>
          <a:lstStyle/>
          <a:p>
            <a:r>
              <a:rPr lang="sv-SE" dirty="0"/>
              <a:t>Skalaflyg</a:t>
            </a:r>
          </a:p>
        </p:txBody>
      </p:sp>
      <p:sp>
        <p:nvSpPr>
          <p:cNvPr id="6" name="Platshållare för innehåll 5"/>
          <p:cNvSpPr>
            <a:spLocks noGrp="1"/>
          </p:cNvSpPr>
          <p:nvPr>
            <p:ph sz="quarter" idx="4"/>
          </p:nvPr>
        </p:nvSpPr>
        <p:spPr/>
        <p:txBody>
          <a:bodyPr>
            <a:normAutofit fontScale="62500" lnSpcReduction="20000"/>
          </a:bodyPr>
          <a:lstStyle/>
          <a:p>
            <a:r>
              <a:rPr lang="sv-SE" b="1" dirty="0"/>
              <a:t>F4A</a:t>
            </a:r>
            <a:r>
              <a:rPr lang="sv-SE" dirty="0"/>
              <a:t>	FF </a:t>
            </a:r>
            <a:r>
              <a:rPr lang="sv-SE" dirty="0" err="1"/>
              <a:t>Outdoor</a:t>
            </a:r>
            <a:r>
              <a:rPr lang="sv-SE" dirty="0"/>
              <a:t> </a:t>
            </a:r>
            <a:r>
              <a:rPr lang="sv-SE" dirty="0" err="1"/>
              <a:t>Scale</a:t>
            </a:r>
            <a:r>
              <a:rPr lang="sv-SE" dirty="0"/>
              <a:t> Aeroplanes	</a:t>
            </a:r>
            <a:r>
              <a:rPr lang="sv-SE" b="1" dirty="0"/>
              <a:t>X</a:t>
            </a:r>
            <a:r>
              <a:rPr lang="sv-SE" dirty="0"/>
              <a:t>	</a:t>
            </a:r>
          </a:p>
          <a:p>
            <a:r>
              <a:rPr lang="it-IT" b="1" dirty="0"/>
              <a:t>F4B</a:t>
            </a:r>
            <a:r>
              <a:rPr lang="it-IT" dirty="0"/>
              <a:t>	CL Scale Aeroplanes	</a:t>
            </a:r>
            <a:r>
              <a:rPr lang="it-IT" b="1" dirty="0"/>
              <a:t>X</a:t>
            </a:r>
            <a:r>
              <a:rPr lang="it-IT" dirty="0"/>
              <a:t>	</a:t>
            </a:r>
          </a:p>
          <a:p>
            <a:r>
              <a:rPr lang="en-US" b="1" dirty="0"/>
              <a:t>F4C</a:t>
            </a:r>
            <a:r>
              <a:rPr lang="en-US" dirty="0"/>
              <a:t>	RC Scale </a:t>
            </a:r>
            <a:r>
              <a:rPr lang="en-US" dirty="0" err="1"/>
              <a:t>Aeroplanes</a:t>
            </a:r>
            <a:r>
              <a:rPr lang="en-US" dirty="0"/>
              <a:t>	</a:t>
            </a:r>
            <a:r>
              <a:rPr lang="en-US" b="1" dirty="0"/>
              <a:t>X</a:t>
            </a:r>
            <a:r>
              <a:rPr lang="en-US" dirty="0"/>
              <a:t>	Senior (+ 4th junior member)	</a:t>
            </a:r>
          </a:p>
          <a:p>
            <a:r>
              <a:rPr lang="en-US" b="1" dirty="0"/>
              <a:t>F4D</a:t>
            </a:r>
            <a:r>
              <a:rPr lang="en-US" dirty="0"/>
              <a:t>	FF Indoor Rubber Scale </a:t>
            </a:r>
            <a:r>
              <a:rPr lang="en-US" dirty="0" err="1"/>
              <a:t>Aeroplanes</a:t>
            </a:r>
            <a:r>
              <a:rPr lang="en-US" dirty="0"/>
              <a:t>	</a:t>
            </a:r>
            <a:r>
              <a:rPr lang="en-US" b="1" dirty="0"/>
              <a:t>X</a:t>
            </a:r>
            <a:r>
              <a:rPr lang="en-US" dirty="0"/>
              <a:t>	</a:t>
            </a:r>
          </a:p>
          <a:p>
            <a:r>
              <a:rPr lang="en-US" b="1" dirty="0"/>
              <a:t>F4E</a:t>
            </a:r>
            <a:r>
              <a:rPr lang="en-US" dirty="0"/>
              <a:t>	FF Indoor CO2 or Electric Scale </a:t>
            </a:r>
            <a:r>
              <a:rPr lang="en-US" dirty="0" err="1"/>
              <a:t>Aeroplanes</a:t>
            </a:r>
            <a:r>
              <a:rPr lang="en-US" dirty="0"/>
              <a:t>	</a:t>
            </a:r>
            <a:r>
              <a:rPr lang="en-US" b="1" dirty="0"/>
              <a:t>X</a:t>
            </a:r>
            <a:r>
              <a:rPr lang="en-US" dirty="0"/>
              <a:t>	</a:t>
            </a:r>
          </a:p>
          <a:p>
            <a:r>
              <a:rPr lang="sv-SE" b="1" dirty="0"/>
              <a:t>F4F</a:t>
            </a:r>
            <a:r>
              <a:rPr lang="sv-SE" dirty="0"/>
              <a:t>	FF </a:t>
            </a:r>
            <a:r>
              <a:rPr lang="sv-SE" dirty="0" err="1"/>
              <a:t>Peanut</a:t>
            </a:r>
            <a:r>
              <a:rPr lang="sv-SE" dirty="0"/>
              <a:t> </a:t>
            </a:r>
            <a:r>
              <a:rPr lang="sv-SE" dirty="0" err="1"/>
              <a:t>Scale</a:t>
            </a:r>
            <a:r>
              <a:rPr lang="sv-SE" dirty="0"/>
              <a:t> Aeroplanes	</a:t>
            </a:r>
            <a:r>
              <a:rPr lang="sv-SE" b="1" dirty="0"/>
              <a:t>X</a:t>
            </a:r>
            <a:r>
              <a:rPr lang="sv-SE" dirty="0"/>
              <a:t>	</a:t>
            </a:r>
          </a:p>
          <a:p>
            <a:r>
              <a:rPr lang="sv-SE" b="1" dirty="0"/>
              <a:t>F4G</a:t>
            </a:r>
            <a:r>
              <a:rPr lang="sv-SE" dirty="0"/>
              <a:t>	RC </a:t>
            </a:r>
            <a:r>
              <a:rPr lang="sv-SE" dirty="0" err="1"/>
              <a:t>Large</a:t>
            </a:r>
            <a:r>
              <a:rPr lang="sv-SE" dirty="0"/>
              <a:t> </a:t>
            </a:r>
            <a:r>
              <a:rPr lang="sv-SE" dirty="0" err="1"/>
              <a:t>Scale</a:t>
            </a:r>
            <a:r>
              <a:rPr lang="sv-SE" dirty="0"/>
              <a:t> Aeroplanes	</a:t>
            </a:r>
            <a:r>
              <a:rPr lang="sv-SE" b="1" dirty="0"/>
              <a:t>X</a:t>
            </a:r>
            <a:r>
              <a:rPr lang="sv-SE" dirty="0"/>
              <a:t>	</a:t>
            </a:r>
          </a:p>
          <a:p>
            <a:r>
              <a:rPr lang="en-US" b="1" dirty="0"/>
              <a:t>F4H</a:t>
            </a:r>
            <a:r>
              <a:rPr lang="en-US" dirty="0"/>
              <a:t>	RC Stand-Off Scale </a:t>
            </a:r>
            <a:r>
              <a:rPr lang="en-US" dirty="0" err="1"/>
              <a:t>Aeroplanes</a:t>
            </a:r>
            <a:r>
              <a:rPr lang="en-US" dirty="0"/>
              <a:t>	</a:t>
            </a:r>
            <a:r>
              <a:rPr lang="en-US" b="1" dirty="0"/>
              <a:t>X</a:t>
            </a:r>
            <a:r>
              <a:rPr lang="en-US" dirty="0"/>
              <a:t>	Senior (+ 4th junior member)	</a:t>
            </a:r>
          </a:p>
          <a:p>
            <a:r>
              <a:rPr lang="sv-SE" b="1" dirty="0"/>
              <a:t>F4J</a:t>
            </a:r>
            <a:r>
              <a:rPr lang="sv-SE" dirty="0"/>
              <a:t>	RC Team </a:t>
            </a:r>
            <a:r>
              <a:rPr lang="sv-SE" dirty="0" err="1"/>
              <a:t>Scale</a:t>
            </a:r>
            <a:r>
              <a:rPr lang="sv-SE" dirty="0"/>
              <a:t> Aeroplanes	</a:t>
            </a:r>
            <a:r>
              <a:rPr lang="sv-SE" b="1" dirty="0"/>
              <a:t>X</a:t>
            </a:r>
            <a:r>
              <a:rPr lang="sv-SE" dirty="0"/>
              <a:t>	</a:t>
            </a:r>
          </a:p>
          <a:p>
            <a:r>
              <a:rPr lang="sv-SE" b="1" dirty="0"/>
              <a:t>F4K</a:t>
            </a:r>
            <a:r>
              <a:rPr lang="sv-SE" dirty="0"/>
              <a:t>	RC </a:t>
            </a:r>
            <a:r>
              <a:rPr lang="sv-SE" dirty="0" err="1"/>
              <a:t>Scale</a:t>
            </a:r>
            <a:r>
              <a:rPr lang="sv-SE" dirty="0"/>
              <a:t> </a:t>
            </a:r>
            <a:r>
              <a:rPr lang="sv-SE" dirty="0" err="1"/>
              <a:t>Helicopters</a:t>
            </a:r>
            <a:r>
              <a:rPr lang="sv-SE" dirty="0"/>
              <a:t>	</a:t>
            </a:r>
            <a:r>
              <a:rPr lang="sv-SE" b="1" dirty="0"/>
              <a:t>X</a:t>
            </a:r>
            <a:r>
              <a:rPr lang="sv-SE" dirty="0"/>
              <a:t>	</a:t>
            </a:r>
          </a:p>
        </p:txBody>
      </p:sp>
    </p:spTree>
    <p:extLst>
      <p:ext uri="{BB962C8B-B14F-4D97-AF65-F5344CB8AC3E}">
        <p14:creationId xmlns:p14="http://schemas.microsoft.com/office/powerpoint/2010/main" val="479087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FAI-Klasser</a:t>
            </a:r>
          </a:p>
        </p:txBody>
      </p:sp>
      <p:sp>
        <p:nvSpPr>
          <p:cNvPr id="3" name="Platshållare för text 2"/>
          <p:cNvSpPr>
            <a:spLocks noGrp="1"/>
          </p:cNvSpPr>
          <p:nvPr>
            <p:ph type="body" idx="1"/>
          </p:nvPr>
        </p:nvSpPr>
        <p:spPr/>
        <p:txBody>
          <a:bodyPr/>
          <a:lstStyle/>
          <a:p>
            <a:r>
              <a:rPr lang="sv-SE" dirty="0" err="1"/>
              <a:t>Elflyg</a:t>
            </a:r>
            <a:endParaRPr lang="sv-SE" dirty="0"/>
          </a:p>
        </p:txBody>
      </p:sp>
      <p:sp>
        <p:nvSpPr>
          <p:cNvPr id="4" name="Platshållare för innehåll 3"/>
          <p:cNvSpPr>
            <a:spLocks noGrp="1"/>
          </p:cNvSpPr>
          <p:nvPr>
            <p:ph sz="half" idx="2"/>
          </p:nvPr>
        </p:nvSpPr>
        <p:spPr/>
        <p:txBody>
          <a:bodyPr>
            <a:normAutofit fontScale="55000" lnSpcReduction="20000"/>
          </a:bodyPr>
          <a:lstStyle/>
          <a:p>
            <a:r>
              <a:rPr lang="en-US" b="1" dirty="0"/>
              <a:t>F5A</a:t>
            </a:r>
            <a:r>
              <a:rPr lang="en-US" dirty="0"/>
              <a:t>	RC Electric Powered </a:t>
            </a:r>
            <a:r>
              <a:rPr lang="en-US" dirty="0" err="1"/>
              <a:t>Aeroplanes</a:t>
            </a:r>
            <a:r>
              <a:rPr lang="en-US" dirty="0"/>
              <a:t>	</a:t>
            </a:r>
            <a:r>
              <a:rPr lang="en-US" b="1" dirty="0"/>
              <a:t>X</a:t>
            </a:r>
            <a:r>
              <a:rPr lang="en-US" dirty="0"/>
              <a:t>	</a:t>
            </a:r>
          </a:p>
          <a:p>
            <a:r>
              <a:rPr lang="en-US" b="1" dirty="0"/>
              <a:t>F5B</a:t>
            </a:r>
            <a:r>
              <a:rPr lang="en-US" dirty="0"/>
              <a:t>	RC Electric Powered Motor Gliders	</a:t>
            </a:r>
            <a:r>
              <a:rPr lang="en-US" b="1" dirty="0"/>
              <a:t>X</a:t>
            </a:r>
            <a:r>
              <a:rPr lang="en-US" dirty="0"/>
              <a:t>	Senior (+ 4th junior member)	Senior	</a:t>
            </a:r>
          </a:p>
          <a:p>
            <a:r>
              <a:rPr lang="en-US" b="1" dirty="0"/>
              <a:t>F5D</a:t>
            </a:r>
            <a:r>
              <a:rPr lang="en-US" dirty="0"/>
              <a:t>	RC Electric Powered Pylon Racing </a:t>
            </a:r>
            <a:r>
              <a:rPr lang="en-US" dirty="0" err="1"/>
              <a:t>Aeroplanes</a:t>
            </a:r>
            <a:r>
              <a:rPr lang="en-US" dirty="0"/>
              <a:t>	</a:t>
            </a:r>
            <a:r>
              <a:rPr lang="en-US" b="1" dirty="0"/>
              <a:t>X</a:t>
            </a:r>
            <a:r>
              <a:rPr lang="en-US" dirty="0"/>
              <a:t>	Senior (+ 4th junior member)	Senior	</a:t>
            </a:r>
          </a:p>
          <a:p>
            <a:r>
              <a:rPr lang="en-US" b="1" dirty="0"/>
              <a:t>F5E</a:t>
            </a:r>
            <a:r>
              <a:rPr lang="en-US" dirty="0"/>
              <a:t>	RC Solar Powered </a:t>
            </a:r>
            <a:r>
              <a:rPr lang="en-US" dirty="0" err="1"/>
              <a:t>Aeroplanes</a:t>
            </a:r>
            <a:r>
              <a:rPr lang="en-US" dirty="0"/>
              <a:t>	</a:t>
            </a:r>
            <a:r>
              <a:rPr lang="en-US" b="1" dirty="0"/>
              <a:t>X</a:t>
            </a:r>
            <a:r>
              <a:rPr lang="en-US" dirty="0"/>
              <a:t>	</a:t>
            </a:r>
          </a:p>
          <a:p>
            <a:r>
              <a:rPr lang="en-US" b="1" dirty="0"/>
              <a:t>F5F</a:t>
            </a:r>
            <a:r>
              <a:rPr lang="en-US" dirty="0"/>
              <a:t>	RC 4 Cell Electric Powered Motor Gliders	</a:t>
            </a:r>
            <a:r>
              <a:rPr lang="en-US" b="1" dirty="0"/>
              <a:t>X</a:t>
            </a:r>
            <a:r>
              <a:rPr lang="en-US" dirty="0"/>
              <a:t>	</a:t>
            </a:r>
          </a:p>
          <a:p>
            <a:r>
              <a:rPr lang="en-US" b="1" dirty="0"/>
              <a:t>F5G</a:t>
            </a:r>
            <a:r>
              <a:rPr lang="en-US" dirty="0"/>
              <a:t>	RC Electric Powered Big Motor Gliders	</a:t>
            </a:r>
            <a:r>
              <a:rPr lang="en-US" b="1" dirty="0"/>
              <a:t>X</a:t>
            </a:r>
            <a:r>
              <a:rPr lang="en-US" dirty="0"/>
              <a:t>	</a:t>
            </a:r>
          </a:p>
          <a:p>
            <a:r>
              <a:rPr lang="en-US" b="1" dirty="0"/>
              <a:t>F5H</a:t>
            </a:r>
            <a:r>
              <a:rPr lang="en-US" dirty="0"/>
              <a:t>	RC Electric Powered Open Motor Gliders	</a:t>
            </a:r>
            <a:r>
              <a:rPr lang="en-US" b="1" dirty="0"/>
              <a:t>X</a:t>
            </a:r>
            <a:r>
              <a:rPr lang="en-US" dirty="0"/>
              <a:t>	</a:t>
            </a:r>
          </a:p>
          <a:p>
            <a:r>
              <a:rPr lang="en-US" b="1" dirty="0"/>
              <a:t>F5J</a:t>
            </a:r>
            <a:r>
              <a:rPr lang="en-US" dirty="0"/>
              <a:t>	RC Electric Powered Thermal Duration Gliders	</a:t>
            </a:r>
            <a:r>
              <a:rPr lang="en-US" b="1" dirty="0"/>
              <a:t>X</a:t>
            </a:r>
            <a:r>
              <a:rPr lang="en-US" dirty="0"/>
              <a:t>	Senior	</a:t>
            </a:r>
          </a:p>
          <a:p>
            <a:r>
              <a:rPr lang="en-US" b="1" dirty="0"/>
              <a:t>F5K</a:t>
            </a:r>
            <a:r>
              <a:rPr lang="en-US" dirty="0"/>
              <a:t>	RC Electric Powered Indoor Pylon Racing </a:t>
            </a:r>
            <a:r>
              <a:rPr lang="en-US" dirty="0" err="1"/>
              <a:t>Aeroplanes</a:t>
            </a:r>
            <a:r>
              <a:rPr lang="en-US" dirty="0"/>
              <a:t>	</a:t>
            </a:r>
            <a:r>
              <a:rPr lang="en-US" b="1" dirty="0"/>
              <a:t>X</a:t>
            </a:r>
            <a:r>
              <a:rPr lang="en-US" dirty="0"/>
              <a:t>	</a:t>
            </a:r>
          </a:p>
        </p:txBody>
      </p:sp>
      <p:sp>
        <p:nvSpPr>
          <p:cNvPr id="5" name="Platshållare för text 4"/>
          <p:cNvSpPr>
            <a:spLocks noGrp="1"/>
          </p:cNvSpPr>
          <p:nvPr>
            <p:ph type="body" sz="quarter" idx="3"/>
          </p:nvPr>
        </p:nvSpPr>
        <p:spPr/>
        <p:txBody>
          <a:bodyPr/>
          <a:lstStyle/>
          <a:p>
            <a:r>
              <a:rPr lang="sv-SE" dirty="0"/>
              <a:t>Raketflyg</a:t>
            </a:r>
          </a:p>
        </p:txBody>
      </p:sp>
      <p:sp>
        <p:nvSpPr>
          <p:cNvPr id="6" name="Platshållare för innehåll 5"/>
          <p:cNvSpPr>
            <a:spLocks noGrp="1"/>
          </p:cNvSpPr>
          <p:nvPr>
            <p:ph sz="quarter" idx="4"/>
          </p:nvPr>
        </p:nvSpPr>
        <p:spPr/>
        <p:txBody>
          <a:bodyPr>
            <a:normAutofit fontScale="32500" lnSpcReduction="20000"/>
          </a:bodyPr>
          <a:lstStyle/>
          <a:p>
            <a:r>
              <a:rPr lang="sv-SE" b="1" dirty="0"/>
              <a:t>S1</a:t>
            </a:r>
            <a:r>
              <a:rPr lang="sv-SE" dirty="0"/>
              <a:t>	A </a:t>
            </a:r>
            <a:r>
              <a:rPr lang="sv-SE" dirty="0" err="1"/>
              <a:t>to</a:t>
            </a:r>
            <a:r>
              <a:rPr lang="sv-SE" dirty="0"/>
              <a:t> F	</a:t>
            </a:r>
            <a:r>
              <a:rPr lang="sv-SE" dirty="0" err="1"/>
              <a:t>Altitude</a:t>
            </a:r>
            <a:r>
              <a:rPr lang="sv-SE" dirty="0"/>
              <a:t> 	</a:t>
            </a:r>
            <a:r>
              <a:rPr lang="sv-SE" b="1" dirty="0"/>
              <a:t>X</a:t>
            </a:r>
            <a:r>
              <a:rPr lang="sv-SE" dirty="0"/>
              <a:t>	S1B Senior &amp; S1A Junior	</a:t>
            </a:r>
          </a:p>
          <a:p>
            <a:r>
              <a:rPr lang="sv-SE" b="1" dirty="0"/>
              <a:t>S2</a:t>
            </a:r>
            <a:r>
              <a:rPr lang="sv-SE" dirty="0"/>
              <a:t>	C - E - F	</a:t>
            </a:r>
            <a:r>
              <a:rPr lang="sv-SE" dirty="0" err="1"/>
              <a:t>Payload</a:t>
            </a:r>
            <a:r>
              <a:rPr lang="sv-SE" dirty="0"/>
              <a:t>	</a:t>
            </a:r>
            <a:r>
              <a:rPr lang="sv-SE" b="1" dirty="0"/>
              <a:t>X</a:t>
            </a:r>
            <a:r>
              <a:rPr lang="sv-SE" dirty="0"/>
              <a:t>	</a:t>
            </a:r>
          </a:p>
          <a:p>
            <a:r>
              <a:rPr lang="en-US" b="1" dirty="0"/>
              <a:t>S2/P</a:t>
            </a:r>
            <a:r>
              <a:rPr lang="en-US" dirty="0"/>
              <a:t>	P	Precision fragile payload	</a:t>
            </a:r>
            <a:r>
              <a:rPr lang="en-US" b="1" dirty="0"/>
              <a:t>X</a:t>
            </a:r>
            <a:r>
              <a:rPr lang="en-US" dirty="0"/>
              <a:t>	</a:t>
            </a:r>
          </a:p>
          <a:p>
            <a:r>
              <a:rPr lang="en-US" b="1" dirty="0"/>
              <a:t>S3</a:t>
            </a:r>
            <a:r>
              <a:rPr lang="en-US" dirty="0"/>
              <a:t>	A to D	Parachute duration	</a:t>
            </a:r>
            <a:r>
              <a:rPr lang="en-US" b="1" dirty="0"/>
              <a:t>X</a:t>
            </a:r>
            <a:r>
              <a:rPr lang="en-US" dirty="0"/>
              <a:t>	S3A Senior &amp; Junior	</a:t>
            </a:r>
          </a:p>
          <a:p>
            <a:r>
              <a:rPr lang="en-US" b="1" dirty="0"/>
              <a:t>S4</a:t>
            </a:r>
            <a:r>
              <a:rPr lang="en-US" dirty="0"/>
              <a:t>	A to F	Boost-glider duration	</a:t>
            </a:r>
            <a:r>
              <a:rPr lang="en-US" b="1" dirty="0"/>
              <a:t>X</a:t>
            </a:r>
            <a:r>
              <a:rPr lang="en-US" dirty="0"/>
              <a:t>	S4A Senior &amp; Junior	S4A - Senior	</a:t>
            </a:r>
          </a:p>
          <a:p>
            <a:r>
              <a:rPr lang="sv-SE" b="1" dirty="0"/>
              <a:t>S5</a:t>
            </a:r>
            <a:r>
              <a:rPr lang="sv-SE" dirty="0"/>
              <a:t>	A </a:t>
            </a:r>
            <a:r>
              <a:rPr lang="sv-SE" dirty="0" err="1"/>
              <a:t>to</a:t>
            </a:r>
            <a:r>
              <a:rPr lang="sv-SE" dirty="0"/>
              <a:t> F	</a:t>
            </a:r>
            <a:r>
              <a:rPr lang="sv-SE" dirty="0" err="1"/>
              <a:t>Scale</a:t>
            </a:r>
            <a:r>
              <a:rPr lang="sv-SE" dirty="0"/>
              <a:t> </a:t>
            </a:r>
            <a:r>
              <a:rPr lang="sv-SE" dirty="0" err="1"/>
              <a:t>altitude</a:t>
            </a:r>
            <a:r>
              <a:rPr lang="sv-SE" dirty="0"/>
              <a:t>	</a:t>
            </a:r>
            <a:r>
              <a:rPr lang="sv-SE" b="1" dirty="0"/>
              <a:t>X</a:t>
            </a:r>
            <a:r>
              <a:rPr lang="sv-SE" dirty="0"/>
              <a:t>	S5C Senior &amp; S5B Junior	</a:t>
            </a:r>
          </a:p>
          <a:p>
            <a:r>
              <a:rPr lang="en-US" b="1" dirty="0"/>
              <a:t>S6</a:t>
            </a:r>
            <a:r>
              <a:rPr lang="en-US" dirty="0"/>
              <a:t>	A to D	Streamer duration	</a:t>
            </a:r>
            <a:r>
              <a:rPr lang="en-US" b="1" dirty="0"/>
              <a:t>X</a:t>
            </a:r>
            <a:r>
              <a:rPr lang="en-US" dirty="0"/>
              <a:t>	S6A Senior &amp; Junior	S6A - Senior	</a:t>
            </a:r>
          </a:p>
          <a:p>
            <a:r>
              <a:rPr lang="en-US" b="1" dirty="0"/>
              <a:t>S6A/P</a:t>
            </a:r>
            <a:r>
              <a:rPr lang="en-US" dirty="0"/>
              <a:t>	Streamer target time duration	</a:t>
            </a:r>
            <a:r>
              <a:rPr lang="en-US" b="1" dirty="0"/>
              <a:t>X</a:t>
            </a:r>
            <a:r>
              <a:rPr lang="en-US" dirty="0"/>
              <a:t>	</a:t>
            </a:r>
          </a:p>
          <a:p>
            <a:r>
              <a:rPr lang="sv-SE" b="1" dirty="0"/>
              <a:t>S7</a:t>
            </a:r>
            <a:r>
              <a:rPr lang="sv-SE" dirty="0"/>
              <a:t>	</a:t>
            </a:r>
            <a:r>
              <a:rPr lang="sv-SE" dirty="0" err="1"/>
              <a:t>Scale</a:t>
            </a:r>
            <a:r>
              <a:rPr lang="sv-SE" dirty="0"/>
              <a:t>	</a:t>
            </a:r>
            <a:r>
              <a:rPr lang="sv-SE" b="1" dirty="0"/>
              <a:t>X</a:t>
            </a:r>
            <a:r>
              <a:rPr lang="sv-SE" dirty="0"/>
              <a:t>	S7 Senior &amp; Junior	S7 - Senior	</a:t>
            </a:r>
          </a:p>
          <a:p>
            <a:r>
              <a:rPr lang="en-US" b="1" dirty="0"/>
              <a:t>S8</a:t>
            </a:r>
            <a:r>
              <a:rPr lang="en-US" dirty="0"/>
              <a:t>	A to F	Rocket glider duration	</a:t>
            </a:r>
            <a:r>
              <a:rPr lang="en-US" b="1" dirty="0"/>
              <a:t>X</a:t>
            </a:r>
            <a:r>
              <a:rPr lang="en-US" dirty="0"/>
              <a:t>	S8E/P Senior &amp; S8D Junior	S8E/P - Senior	</a:t>
            </a:r>
          </a:p>
          <a:p>
            <a:r>
              <a:rPr lang="en-US" b="1" dirty="0"/>
              <a:t>S8E/P</a:t>
            </a:r>
            <a:r>
              <a:rPr lang="en-US" dirty="0"/>
              <a:t>	RC Rocket glider time duration and precision landing	</a:t>
            </a:r>
            <a:r>
              <a:rPr lang="en-US" b="1" dirty="0"/>
              <a:t>X</a:t>
            </a:r>
            <a:r>
              <a:rPr lang="en-US" dirty="0"/>
              <a:t>	</a:t>
            </a:r>
          </a:p>
          <a:p>
            <a:r>
              <a:rPr lang="sv-SE" b="1" dirty="0"/>
              <a:t>S9</a:t>
            </a:r>
            <a:r>
              <a:rPr lang="sv-SE" dirty="0"/>
              <a:t>	A </a:t>
            </a:r>
            <a:r>
              <a:rPr lang="sv-SE" dirty="0" err="1"/>
              <a:t>to</a:t>
            </a:r>
            <a:r>
              <a:rPr lang="sv-SE" dirty="0"/>
              <a:t> D	</a:t>
            </a:r>
            <a:r>
              <a:rPr lang="sv-SE" dirty="0" err="1"/>
              <a:t>Gyrocopter</a:t>
            </a:r>
            <a:r>
              <a:rPr lang="sv-SE" dirty="0"/>
              <a:t> duration	</a:t>
            </a:r>
            <a:r>
              <a:rPr lang="sv-SE" b="1" dirty="0"/>
              <a:t>X</a:t>
            </a:r>
            <a:r>
              <a:rPr lang="sv-SE" dirty="0"/>
              <a:t>	S9A Senior &amp; Junior	S9A - Senior	</a:t>
            </a:r>
          </a:p>
          <a:p>
            <a:r>
              <a:rPr lang="en-US" b="1" dirty="0"/>
              <a:t>S10</a:t>
            </a:r>
            <a:r>
              <a:rPr lang="en-US" dirty="0"/>
              <a:t>	A to D	Flex-wing duration	</a:t>
            </a:r>
            <a:r>
              <a:rPr lang="en-US" b="1" dirty="0"/>
              <a:t>X</a:t>
            </a:r>
            <a:r>
              <a:rPr lang="en-US" dirty="0"/>
              <a:t>	</a:t>
            </a:r>
          </a:p>
          <a:p>
            <a:r>
              <a:rPr lang="en-US" b="1" dirty="0"/>
              <a:t>S11/P</a:t>
            </a:r>
            <a:r>
              <a:rPr lang="en-US" dirty="0"/>
              <a:t>	Rocket powered aircraft and spaceships	</a:t>
            </a:r>
            <a:r>
              <a:rPr lang="en-US" b="1" dirty="0"/>
              <a:t>X</a:t>
            </a:r>
            <a:r>
              <a:rPr lang="en-US" dirty="0"/>
              <a:t>	</a:t>
            </a:r>
          </a:p>
          <a:p>
            <a:r>
              <a:rPr lang="en-US" b="1" dirty="0"/>
              <a:t>S12/P</a:t>
            </a:r>
            <a:r>
              <a:rPr lang="en-US" dirty="0"/>
              <a:t>	Time duration triathlon	</a:t>
            </a:r>
            <a:r>
              <a:rPr lang="en-US" b="1" dirty="0"/>
              <a:t>X</a:t>
            </a:r>
            <a:r>
              <a:rPr lang="en-US" dirty="0"/>
              <a:t>	</a:t>
            </a:r>
          </a:p>
          <a:p>
            <a:r>
              <a:rPr lang="sv-SE" dirty="0"/>
              <a:t>	</a:t>
            </a:r>
          </a:p>
        </p:txBody>
      </p:sp>
    </p:spTree>
    <p:extLst>
      <p:ext uri="{BB962C8B-B14F-4D97-AF65-F5344CB8AC3E}">
        <p14:creationId xmlns:p14="http://schemas.microsoft.com/office/powerpoint/2010/main" val="53375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Vision</a:t>
            </a:r>
          </a:p>
        </p:txBody>
      </p:sp>
      <p:sp>
        <p:nvSpPr>
          <p:cNvPr id="4" name="Platshållare för innehåll 3"/>
          <p:cNvSpPr>
            <a:spLocks noGrp="1"/>
          </p:cNvSpPr>
          <p:nvPr>
            <p:ph sz="half" idx="2"/>
          </p:nvPr>
        </p:nvSpPr>
        <p:spPr>
          <a:xfrm>
            <a:off x="457200" y="2174875"/>
            <a:ext cx="8147248" cy="3951288"/>
          </a:xfrm>
        </p:spPr>
        <p:txBody>
          <a:bodyPr/>
          <a:lstStyle/>
          <a:p>
            <a:r>
              <a:rPr lang="sv-SE" dirty="0"/>
              <a:t>Verksamhetsområdet skall inspirera och medverka till olika former av tävlingsverksamhet. </a:t>
            </a:r>
          </a:p>
        </p:txBody>
      </p:sp>
    </p:spTree>
    <p:extLst>
      <p:ext uri="{BB962C8B-B14F-4D97-AF65-F5344CB8AC3E}">
        <p14:creationId xmlns:p14="http://schemas.microsoft.com/office/powerpoint/2010/main" val="2810724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Uppdrag</a:t>
            </a:r>
          </a:p>
        </p:txBody>
      </p:sp>
      <p:sp>
        <p:nvSpPr>
          <p:cNvPr id="4" name="Platshållare för innehåll 3"/>
          <p:cNvSpPr>
            <a:spLocks noGrp="1"/>
          </p:cNvSpPr>
          <p:nvPr>
            <p:ph sz="half" idx="2"/>
          </p:nvPr>
        </p:nvSpPr>
        <p:spPr>
          <a:xfrm>
            <a:off x="457200" y="2174875"/>
            <a:ext cx="8147248" cy="3951288"/>
          </a:xfrm>
        </p:spPr>
        <p:txBody>
          <a:bodyPr/>
          <a:lstStyle/>
          <a:p>
            <a:r>
              <a:rPr lang="sv-SE" dirty="0"/>
              <a:t>Tävlingsverksamhet (</a:t>
            </a:r>
            <a:r>
              <a:rPr lang="sv-SE" dirty="0" err="1"/>
              <a:t>Friflyg</a:t>
            </a:r>
            <a:r>
              <a:rPr lang="sv-SE" dirty="0"/>
              <a:t>, Lina , Radio)</a:t>
            </a:r>
          </a:p>
          <a:p>
            <a:r>
              <a:rPr lang="sv-SE" dirty="0"/>
              <a:t>Utbildning av till exempel domare och funktionärer.</a:t>
            </a:r>
          </a:p>
          <a:p>
            <a:r>
              <a:rPr lang="sv-SE" dirty="0"/>
              <a:t>Rekrytering av nya tävlingsflygare.</a:t>
            </a:r>
          </a:p>
          <a:p>
            <a:r>
              <a:rPr lang="sv-SE" dirty="0"/>
              <a:t>Ansvarar för anordnande av Svenska Mästerskap</a:t>
            </a:r>
          </a:p>
          <a:p>
            <a:r>
              <a:rPr lang="sv-SE" dirty="0"/>
              <a:t>Ge modellflygare i Sverige möjligheter att deltaga och hävda sig väl i internationella tävlingar </a:t>
            </a:r>
          </a:p>
          <a:p>
            <a:endParaRPr lang="sv-SE" dirty="0"/>
          </a:p>
          <a:p>
            <a:r>
              <a:rPr lang="sv-SE" dirty="0"/>
              <a:t>Upprätta verksamhetsplan för verksamhetsområdet</a:t>
            </a:r>
          </a:p>
          <a:p>
            <a:r>
              <a:rPr lang="sv-SE" dirty="0"/>
              <a:t>Föra protokoll över sina sammanträden</a:t>
            </a:r>
          </a:p>
        </p:txBody>
      </p:sp>
    </p:spTree>
    <p:extLst>
      <p:ext uri="{BB962C8B-B14F-4D97-AF65-F5344CB8AC3E}">
        <p14:creationId xmlns:p14="http://schemas.microsoft.com/office/powerpoint/2010/main" val="4161786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Strategi</a:t>
            </a:r>
          </a:p>
        </p:txBody>
      </p:sp>
      <p:sp>
        <p:nvSpPr>
          <p:cNvPr id="4" name="Platshållare för innehåll 3"/>
          <p:cNvSpPr>
            <a:spLocks noGrp="1"/>
          </p:cNvSpPr>
          <p:nvPr>
            <p:ph sz="half" idx="2"/>
          </p:nvPr>
        </p:nvSpPr>
        <p:spPr>
          <a:xfrm>
            <a:off x="457200" y="2174875"/>
            <a:ext cx="8147248" cy="3951288"/>
          </a:xfrm>
        </p:spPr>
        <p:txBody>
          <a:bodyPr>
            <a:normAutofit lnSpcReduction="10000"/>
          </a:bodyPr>
          <a:lstStyle/>
          <a:p>
            <a:pPr marL="0" indent="0">
              <a:buNone/>
            </a:pPr>
            <a:r>
              <a:rPr lang="sv-SE" dirty="0"/>
              <a:t>Genom stöd och fokus på engagemang, drivkraft och framgång erhålls en långsiktig hållbar utveckling</a:t>
            </a:r>
          </a:p>
          <a:p>
            <a:r>
              <a:rPr lang="sv-SE" dirty="0"/>
              <a:t>Ha en gemensam verksamhetsplan för VO-Elit (rullande 3 år)</a:t>
            </a:r>
            <a:br>
              <a:rPr lang="sv-SE" dirty="0"/>
            </a:br>
            <a:endParaRPr lang="sv-SE" dirty="0"/>
          </a:p>
          <a:p>
            <a:r>
              <a:rPr lang="sv-SE" dirty="0"/>
              <a:t>En balanserad ekonomisk modell som stöttar engagemang, nytänkande och framgångar</a:t>
            </a:r>
            <a:br>
              <a:rPr lang="sv-SE" dirty="0"/>
            </a:br>
            <a:endParaRPr lang="sv-SE" dirty="0"/>
          </a:p>
          <a:p>
            <a:r>
              <a:rPr lang="sv-SE" dirty="0"/>
              <a:t>Kontinuerlig utveckling av existerande/nya ”instegsklasser”</a:t>
            </a:r>
            <a:br>
              <a:rPr lang="sv-SE" dirty="0"/>
            </a:br>
            <a:endParaRPr lang="sv-SE" dirty="0"/>
          </a:p>
          <a:p>
            <a:r>
              <a:rPr lang="sv-SE" dirty="0"/>
              <a:t>Aktivt jobba med utveckling av en elitgrupp</a:t>
            </a:r>
          </a:p>
          <a:p>
            <a:endParaRPr lang="sv-SE" dirty="0"/>
          </a:p>
          <a:p>
            <a:endParaRPr lang="sv-SE" dirty="0"/>
          </a:p>
        </p:txBody>
      </p:sp>
    </p:spTree>
    <p:extLst>
      <p:ext uri="{BB962C8B-B14F-4D97-AF65-F5344CB8AC3E}">
        <p14:creationId xmlns:p14="http://schemas.microsoft.com/office/powerpoint/2010/main" val="129166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Mål 2016-2018</a:t>
            </a:r>
          </a:p>
        </p:txBody>
      </p:sp>
      <p:sp>
        <p:nvSpPr>
          <p:cNvPr id="4" name="Platshållare för innehåll 3"/>
          <p:cNvSpPr>
            <a:spLocks noGrp="1"/>
          </p:cNvSpPr>
          <p:nvPr>
            <p:ph sz="half" idx="2"/>
          </p:nvPr>
        </p:nvSpPr>
        <p:spPr>
          <a:xfrm>
            <a:off x="457200" y="2174875"/>
            <a:ext cx="8147248" cy="3951288"/>
          </a:xfrm>
        </p:spPr>
        <p:txBody>
          <a:bodyPr>
            <a:normAutofit lnSpcReduction="10000"/>
          </a:bodyPr>
          <a:lstStyle/>
          <a:p>
            <a:r>
              <a:rPr lang="sv-SE" dirty="0"/>
              <a:t>3 individuella medaljer och 3 lagmedaljer från EM/VM</a:t>
            </a:r>
            <a:br>
              <a:rPr lang="sv-SE" dirty="0"/>
            </a:br>
            <a:endParaRPr lang="sv-SE" dirty="0"/>
          </a:p>
          <a:p>
            <a:r>
              <a:rPr lang="sv-SE" dirty="0"/>
              <a:t>3 medaljer i de totala världscuperna</a:t>
            </a:r>
            <a:br>
              <a:rPr lang="sv-SE" dirty="0"/>
            </a:br>
            <a:endParaRPr lang="sv-SE" dirty="0"/>
          </a:p>
          <a:p>
            <a:r>
              <a:rPr lang="sv-SE" dirty="0"/>
              <a:t>Säsongen 2018 ha lägre medelålder bland de tävlande i våra nationella tävlingar än idag</a:t>
            </a:r>
            <a:br>
              <a:rPr lang="sv-SE" dirty="0"/>
            </a:br>
            <a:endParaRPr lang="sv-SE" dirty="0"/>
          </a:p>
          <a:p>
            <a:r>
              <a:rPr lang="sv-SE" dirty="0"/>
              <a:t>Arrangerat första RM/SM i FPV racing 2017</a:t>
            </a:r>
            <a:br>
              <a:rPr lang="sv-SE" dirty="0"/>
            </a:br>
            <a:endParaRPr lang="sv-SE" dirty="0"/>
          </a:p>
          <a:p>
            <a:r>
              <a:rPr lang="sv-SE" dirty="0"/>
              <a:t>Tillväxt av antalet tävlande med &gt;10% per år</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563461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Analys</a:t>
            </a:r>
          </a:p>
        </p:txBody>
      </p:sp>
      <p:cxnSp>
        <p:nvCxnSpPr>
          <p:cNvPr id="3" name="Rak pil 2"/>
          <p:cNvCxnSpPr/>
          <p:nvPr/>
        </p:nvCxnSpPr>
        <p:spPr>
          <a:xfrm flipV="1">
            <a:off x="971600" y="1975048"/>
            <a:ext cx="0" cy="23762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Rak pil 5"/>
          <p:cNvCxnSpPr/>
          <p:nvPr/>
        </p:nvCxnSpPr>
        <p:spPr>
          <a:xfrm>
            <a:off x="971600" y="4351312"/>
            <a:ext cx="786407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Frihandsfigur 6"/>
          <p:cNvSpPr/>
          <p:nvPr/>
        </p:nvSpPr>
        <p:spPr>
          <a:xfrm>
            <a:off x="1021976" y="2302055"/>
            <a:ext cx="7732059" cy="1987629"/>
          </a:xfrm>
          <a:custGeom>
            <a:avLst/>
            <a:gdLst>
              <a:gd name="connsiteX0" fmla="*/ 0 w 7342095"/>
              <a:gd name="connsiteY0" fmla="*/ 2031454 h 2031454"/>
              <a:gd name="connsiteX1" fmla="*/ 874059 w 7342095"/>
              <a:gd name="connsiteY1" fmla="*/ 1896984 h 2031454"/>
              <a:gd name="connsiteX2" fmla="*/ 2030506 w 7342095"/>
              <a:gd name="connsiteY2" fmla="*/ 1628042 h 2031454"/>
              <a:gd name="connsiteX3" fmla="*/ 2877671 w 7342095"/>
              <a:gd name="connsiteY3" fmla="*/ 1130501 h 2031454"/>
              <a:gd name="connsiteX4" fmla="*/ 3321424 w 7342095"/>
              <a:gd name="connsiteY4" fmla="*/ 619513 h 2031454"/>
              <a:gd name="connsiteX5" fmla="*/ 3953436 w 7342095"/>
              <a:gd name="connsiteY5" fmla="*/ 162313 h 2031454"/>
              <a:gd name="connsiteX6" fmla="*/ 4827495 w 7342095"/>
              <a:gd name="connsiteY6" fmla="*/ 948 h 2031454"/>
              <a:gd name="connsiteX7" fmla="*/ 5580530 w 7342095"/>
              <a:gd name="connsiteY7" fmla="*/ 108525 h 2031454"/>
              <a:gd name="connsiteX8" fmla="*/ 6279777 w 7342095"/>
              <a:gd name="connsiteY8" fmla="*/ 364019 h 2031454"/>
              <a:gd name="connsiteX9" fmla="*/ 6696636 w 7342095"/>
              <a:gd name="connsiteY9" fmla="*/ 767431 h 2031454"/>
              <a:gd name="connsiteX10" fmla="*/ 6952130 w 7342095"/>
              <a:gd name="connsiteY10" fmla="*/ 1238078 h 2031454"/>
              <a:gd name="connsiteX11" fmla="*/ 7221071 w 7342095"/>
              <a:gd name="connsiteY11" fmla="*/ 1735619 h 2031454"/>
              <a:gd name="connsiteX12" fmla="*/ 7342095 w 7342095"/>
              <a:gd name="connsiteY12" fmla="*/ 1923878 h 2031454"/>
              <a:gd name="connsiteX0" fmla="*/ 0 w 7342095"/>
              <a:gd name="connsiteY0" fmla="*/ 2031522 h 2031522"/>
              <a:gd name="connsiteX1" fmla="*/ 874059 w 7342095"/>
              <a:gd name="connsiteY1" fmla="*/ 1897052 h 2031522"/>
              <a:gd name="connsiteX2" fmla="*/ 2030506 w 7342095"/>
              <a:gd name="connsiteY2" fmla="*/ 1628110 h 2031522"/>
              <a:gd name="connsiteX3" fmla="*/ 2877671 w 7342095"/>
              <a:gd name="connsiteY3" fmla="*/ 1130569 h 2031522"/>
              <a:gd name="connsiteX4" fmla="*/ 3321424 w 7342095"/>
              <a:gd name="connsiteY4" fmla="*/ 619581 h 2031522"/>
              <a:gd name="connsiteX5" fmla="*/ 3953436 w 7342095"/>
              <a:gd name="connsiteY5" fmla="*/ 162381 h 2031522"/>
              <a:gd name="connsiteX6" fmla="*/ 4827495 w 7342095"/>
              <a:gd name="connsiteY6" fmla="*/ 1016 h 2031522"/>
              <a:gd name="connsiteX7" fmla="*/ 5580530 w 7342095"/>
              <a:gd name="connsiteY7" fmla="*/ 108593 h 2031522"/>
              <a:gd name="connsiteX8" fmla="*/ 6185648 w 7342095"/>
              <a:gd name="connsiteY8" fmla="*/ 390981 h 2031522"/>
              <a:gd name="connsiteX9" fmla="*/ 6696636 w 7342095"/>
              <a:gd name="connsiteY9" fmla="*/ 767499 h 2031522"/>
              <a:gd name="connsiteX10" fmla="*/ 6952130 w 7342095"/>
              <a:gd name="connsiteY10" fmla="*/ 1238146 h 2031522"/>
              <a:gd name="connsiteX11" fmla="*/ 7221071 w 7342095"/>
              <a:gd name="connsiteY11" fmla="*/ 1735687 h 2031522"/>
              <a:gd name="connsiteX12" fmla="*/ 7342095 w 7342095"/>
              <a:gd name="connsiteY12" fmla="*/ 1923946 h 2031522"/>
              <a:gd name="connsiteX0" fmla="*/ 0 w 7342095"/>
              <a:gd name="connsiteY0" fmla="*/ 2031522 h 2031522"/>
              <a:gd name="connsiteX1" fmla="*/ 874059 w 7342095"/>
              <a:gd name="connsiteY1" fmla="*/ 1897052 h 2031522"/>
              <a:gd name="connsiteX2" fmla="*/ 2030506 w 7342095"/>
              <a:gd name="connsiteY2" fmla="*/ 1628110 h 2031522"/>
              <a:gd name="connsiteX3" fmla="*/ 2877671 w 7342095"/>
              <a:gd name="connsiteY3" fmla="*/ 1130569 h 2031522"/>
              <a:gd name="connsiteX4" fmla="*/ 3321424 w 7342095"/>
              <a:gd name="connsiteY4" fmla="*/ 619581 h 2031522"/>
              <a:gd name="connsiteX5" fmla="*/ 3953436 w 7342095"/>
              <a:gd name="connsiteY5" fmla="*/ 162381 h 2031522"/>
              <a:gd name="connsiteX6" fmla="*/ 4827495 w 7342095"/>
              <a:gd name="connsiteY6" fmla="*/ 1016 h 2031522"/>
              <a:gd name="connsiteX7" fmla="*/ 5580530 w 7342095"/>
              <a:gd name="connsiteY7" fmla="*/ 108593 h 2031522"/>
              <a:gd name="connsiteX8" fmla="*/ 6185648 w 7342095"/>
              <a:gd name="connsiteY8" fmla="*/ 390981 h 2031522"/>
              <a:gd name="connsiteX9" fmla="*/ 6696636 w 7342095"/>
              <a:gd name="connsiteY9" fmla="*/ 767499 h 2031522"/>
              <a:gd name="connsiteX10" fmla="*/ 7086601 w 7342095"/>
              <a:gd name="connsiteY10" fmla="*/ 1170910 h 2031522"/>
              <a:gd name="connsiteX11" fmla="*/ 7221071 w 7342095"/>
              <a:gd name="connsiteY11" fmla="*/ 1735687 h 2031522"/>
              <a:gd name="connsiteX12" fmla="*/ 7342095 w 7342095"/>
              <a:gd name="connsiteY12" fmla="*/ 1923946 h 2031522"/>
              <a:gd name="connsiteX0" fmla="*/ 0 w 7342095"/>
              <a:gd name="connsiteY0" fmla="*/ 2030506 h 2030506"/>
              <a:gd name="connsiteX1" fmla="*/ 874059 w 7342095"/>
              <a:gd name="connsiteY1" fmla="*/ 1896036 h 2030506"/>
              <a:gd name="connsiteX2" fmla="*/ 2030506 w 7342095"/>
              <a:gd name="connsiteY2" fmla="*/ 1627094 h 2030506"/>
              <a:gd name="connsiteX3" fmla="*/ 2877671 w 7342095"/>
              <a:gd name="connsiteY3" fmla="*/ 1129553 h 2030506"/>
              <a:gd name="connsiteX4" fmla="*/ 3321424 w 7342095"/>
              <a:gd name="connsiteY4" fmla="*/ 618565 h 2030506"/>
              <a:gd name="connsiteX5" fmla="*/ 3953436 w 7342095"/>
              <a:gd name="connsiteY5" fmla="*/ 161365 h 2030506"/>
              <a:gd name="connsiteX6" fmla="*/ 4827495 w 7342095"/>
              <a:gd name="connsiteY6" fmla="*/ 0 h 2030506"/>
              <a:gd name="connsiteX7" fmla="*/ 5526741 w 7342095"/>
              <a:gd name="connsiteY7" fmla="*/ 161365 h 2030506"/>
              <a:gd name="connsiteX8" fmla="*/ 6185648 w 7342095"/>
              <a:gd name="connsiteY8" fmla="*/ 389965 h 2030506"/>
              <a:gd name="connsiteX9" fmla="*/ 6696636 w 7342095"/>
              <a:gd name="connsiteY9" fmla="*/ 766483 h 2030506"/>
              <a:gd name="connsiteX10" fmla="*/ 7086601 w 7342095"/>
              <a:gd name="connsiteY10" fmla="*/ 1169894 h 2030506"/>
              <a:gd name="connsiteX11" fmla="*/ 7221071 w 7342095"/>
              <a:gd name="connsiteY11" fmla="*/ 1734671 h 2030506"/>
              <a:gd name="connsiteX12" fmla="*/ 7342095 w 7342095"/>
              <a:gd name="connsiteY12" fmla="*/ 1922930 h 2030506"/>
              <a:gd name="connsiteX0" fmla="*/ 0 w 7342095"/>
              <a:gd name="connsiteY0" fmla="*/ 1976717 h 1976717"/>
              <a:gd name="connsiteX1" fmla="*/ 874059 w 7342095"/>
              <a:gd name="connsiteY1" fmla="*/ 1842247 h 1976717"/>
              <a:gd name="connsiteX2" fmla="*/ 2030506 w 7342095"/>
              <a:gd name="connsiteY2" fmla="*/ 1573305 h 1976717"/>
              <a:gd name="connsiteX3" fmla="*/ 2877671 w 7342095"/>
              <a:gd name="connsiteY3" fmla="*/ 1075764 h 1976717"/>
              <a:gd name="connsiteX4" fmla="*/ 3321424 w 7342095"/>
              <a:gd name="connsiteY4" fmla="*/ 564776 h 1976717"/>
              <a:gd name="connsiteX5" fmla="*/ 3953436 w 7342095"/>
              <a:gd name="connsiteY5" fmla="*/ 107576 h 1976717"/>
              <a:gd name="connsiteX6" fmla="*/ 4719919 w 7342095"/>
              <a:gd name="connsiteY6" fmla="*/ 0 h 1976717"/>
              <a:gd name="connsiteX7" fmla="*/ 5526741 w 7342095"/>
              <a:gd name="connsiteY7" fmla="*/ 107576 h 1976717"/>
              <a:gd name="connsiteX8" fmla="*/ 6185648 w 7342095"/>
              <a:gd name="connsiteY8" fmla="*/ 336176 h 1976717"/>
              <a:gd name="connsiteX9" fmla="*/ 6696636 w 7342095"/>
              <a:gd name="connsiteY9" fmla="*/ 712694 h 1976717"/>
              <a:gd name="connsiteX10" fmla="*/ 7086601 w 7342095"/>
              <a:gd name="connsiteY10" fmla="*/ 1116105 h 1976717"/>
              <a:gd name="connsiteX11" fmla="*/ 7221071 w 7342095"/>
              <a:gd name="connsiteY11" fmla="*/ 1680882 h 1976717"/>
              <a:gd name="connsiteX12" fmla="*/ 7342095 w 7342095"/>
              <a:gd name="connsiteY12" fmla="*/ 1869141 h 1976717"/>
              <a:gd name="connsiteX0" fmla="*/ 0 w 7342095"/>
              <a:gd name="connsiteY0" fmla="*/ 1979595 h 1979595"/>
              <a:gd name="connsiteX1" fmla="*/ 874059 w 7342095"/>
              <a:gd name="connsiteY1" fmla="*/ 1845125 h 1979595"/>
              <a:gd name="connsiteX2" fmla="*/ 2030506 w 7342095"/>
              <a:gd name="connsiteY2" fmla="*/ 1576183 h 1979595"/>
              <a:gd name="connsiteX3" fmla="*/ 2877671 w 7342095"/>
              <a:gd name="connsiteY3" fmla="*/ 1078642 h 1979595"/>
              <a:gd name="connsiteX4" fmla="*/ 3321424 w 7342095"/>
              <a:gd name="connsiteY4" fmla="*/ 567654 h 1979595"/>
              <a:gd name="connsiteX5" fmla="*/ 3872753 w 7342095"/>
              <a:gd name="connsiteY5" fmla="*/ 218030 h 1979595"/>
              <a:gd name="connsiteX6" fmla="*/ 4719919 w 7342095"/>
              <a:gd name="connsiteY6" fmla="*/ 2878 h 1979595"/>
              <a:gd name="connsiteX7" fmla="*/ 5526741 w 7342095"/>
              <a:gd name="connsiteY7" fmla="*/ 110454 h 1979595"/>
              <a:gd name="connsiteX8" fmla="*/ 6185648 w 7342095"/>
              <a:gd name="connsiteY8" fmla="*/ 339054 h 1979595"/>
              <a:gd name="connsiteX9" fmla="*/ 6696636 w 7342095"/>
              <a:gd name="connsiteY9" fmla="*/ 715572 h 1979595"/>
              <a:gd name="connsiteX10" fmla="*/ 7086601 w 7342095"/>
              <a:gd name="connsiteY10" fmla="*/ 1118983 h 1979595"/>
              <a:gd name="connsiteX11" fmla="*/ 7221071 w 7342095"/>
              <a:gd name="connsiteY11" fmla="*/ 1683760 h 1979595"/>
              <a:gd name="connsiteX12" fmla="*/ 7342095 w 7342095"/>
              <a:gd name="connsiteY12" fmla="*/ 1872019 h 1979595"/>
              <a:gd name="connsiteX0" fmla="*/ 0 w 7342095"/>
              <a:gd name="connsiteY0" fmla="*/ 1979595 h 1979595"/>
              <a:gd name="connsiteX1" fmla="*/ 874059 w 7342095"/>
              <a:gd name="connsiteY1" fmla="*/ 1845125 h 1979595"/>
              <a:gd name="connsiteX2" fmla="*/ 2030506 w 7342095"/>
              <a:gd name="connsiteY2" fmla="*/ 1576183 h 1979595"/>
              <a:gd name="connsiteX3" fmla="*/ 2877671 w 7342095"/>
              <a:gd name="connsiteY3" fmla="*/ 1078642 h 1979595"/>
              <a:gd name="connsiteX4" fmla="*/ 3307977 w 7342095"/>
              <a:gd name="connsiteY4" fmla="*/ 621442 h 1979595"/>
              <a:gd name="connsiteX5" fmla="*/ 3872753 w 7342095"/>
              <a:gd name="connsiteY5" fmla="*/ 218030 h 1979595"/>
              <a:gd name="connsiteX6" fmla="*/ 4719919 w 7342095"/>
              <a:gd name="connsiteY6" fmla="*/ 2878 h 1979595"/>
              <a:gd name="connsiteX7" fmla="*/ 5526741 w 7342095"/>
              <a:gd name="connsiteY7" fmla="*/ 110454 h 1979595"/>
              <a:gd name="connsiteX8" fmla="*/ 6185648 w 7342095"/>
              <a:gd name="connsiteY8" fmla="*/ 339054 h 1979595"/>
              <a:gd name="connsiteX9" fmla="*/ 6696636 w 7342095"/>
              <a:gd name="connsiteY9" fmla="*/ 715572 h 1979595"/>
              <a:gd name="connsiteX10" fmla="*/ 7086601 w 7342095"/>
              <a:gd name="connsiteY10" fmla="*/ 1118983 h 1979595"/>
              <a:gd name="connsiteX11" fmla="*/ 7221071 w 7342095"/>
              <a:gd name="connsiteY11" fmla="*/ 1683760 h 1979595"/>
              <a:gd name="connsiteX12" fmla="*/ 7342095 w 7342095"/>
              <a:gd name="connsiteY12" fmla="*/ 1872019 h 1979595"/>
              <a:gd name="connsiteX0" fmla="*/ 0 w 7342095"/>
              <a:gd name="connsiteY0" fmla="*/ 1987629 h 1987629"/>
              <a:gd name="connsiteX1" fmla="*/ 874059 w 7342095"/>
              <a:gd name="connsiteY1" fmla="*/ 1853159 h 1987629"/>
              <a:gd name="connsiteX2" fmla="*/ 2030506 w 7342095"/>
              <a:gd name="connsiteY2" fmla="*/ 1584217 h 1987629"/>
              <a:gd name="connsiteX3" fmla="*/ 2877671 w 7342095"/>
              <a:gd name="connsiteY3" fmla="*/ 1086676 h 1987629"/>
              <a:gd name="connsiteX4" fmla="*/ 3307977 w 7342095"/>
              <a:gd name="connsiteY4" fmla="*/ 629476 h 1987629"/>
              <a:gd name="connsiteX5" fmla="*/ 3872753 w 7342095"/>
              <a:gd name="connsiteY5" fmla="*/ 226064 h 1987629"/>
              <a:gd name="connsiteX6" fmla="*/ 4719919 w 7342095"/>
              <a:gd name="connsiteY6" fmla="*/ 10912 h 1987629"/>
              <a:gd name="connsiteX7" fmla="*/ 5513294 w 7342095"/>
              <a:gd name="connsiteY7" fmla="*/ 64700 h 1987629"/>
              <a:gd name="connsiteX8" fmla="*/ 6185648 w 7342095"/>
              <a:gd name="connsiteY8" fmla="*/ 347088 h 1987629"/>
              <a:gd name="connsiteX9" fmla="*/ 6696636 w 7342095"/>
              <a:gd name="connsiteY9" fmla="*/ 723606 h 1987629"/>
              <a:gd name="connsiteX10" fmla="*/ 7086601 w 7342095"/>
              <a:gd name="connsiteY10" fmla="*/ 1127017 h 1987629"/>
              <a:gd name="connsiteX11" fmla="*/ 7221071 w 7342095"/>
              <a:gd name="connsiteY11" fmla="*/ 1691794 h 1987629"/>
              <a:gd name="connsiteX12" fmla="*/ 7342095 w 7342095"/>
              <a:gd name="connsiteY12" fmla="*/ 1880053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221071 w 7732059"/>
              <a:gd name="connsiteY11" fmla="*/ 1691794 h 1987629"/>
              <a:gd name="connsiteX12" fmla="*/ 7732059 w 7732059"/>
              <a:gd name="connsiteY12" fmla="*/ 1920394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382436 w 7732059"/>
              <a:gd name="connsiteY11" fmla="*/ 1570770 h 1987629"/>
              <a:gd name="connsiteX12" fmla="*/ 7732059 w 7732059"/>
              <a:gd name="connsiteY12" fmla="*/ 1920394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409330 w 7732059"/>
              <a:gd name="connsiteY11" fmla="*/ 1530429 h 1987629"/>
              <a:gd name="connsiteX12" fmla="*/ 7732059 w 7732059"/>
              <a:gd name="connsiteY12" fmla="*/ 1920394 h 1987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32059" h="1987629">
                <a:moveTo>
                  <a:pt x="0" y="1987629"/>
                </a:moveTo>
                <a:cubicBezTo>
                  <a:pt x="267820" y="1954011"/>
                  <a:pt x="535641" y="1920394"/>
                  <a:pt x="874059" y="1853159"/>
                </a:cubicBezTo>
                <a:cubicBezTo>
                  <a:pt x="1212477" y="1785924"/>
                  <a:pt x="1696571" y="1711964"/>
                  <a:pt x="2030506" y="1584217"/>
                </a:cubicBezTo>
                <a:cubicBezTo>
                  <a:pt x="2364441" y="1456470"/>
                  <a:pt x="2664759" y="1245799"/>
                  <a:pt x="2877671" y="1086676"/>
                </a:cubicBezTo>
                <a:cubicBezTo>
                  <a:pt x="3090583" y="927553"/>
                  <a:pt x="3142130" y="772911"/>
                  <a:pt x="3307977" y="629476"/>
                </a:cubicBezTo>
                <a:cubicBezTo>
                  <a:pt x="3473824" y="486041"/>
                  <a:pt x="3637429" y="329158"/>
                  <a:pt x="3872753" y="226064"/>
                </a:cubicBezTo>
                <a:cubicBezTo>
                  <a:pt x="4108077" y="122970"/>
                  <a:pt x="4446496" y="37806"/>
                  <a:pt x="4719919" y="10912"/>
                </a:cubicBezTo>
                <a:cubicBezTo>
                  <a:pt x="4993342" y="-15982"/>
                  <a:pt x="5269006" y="8671"/>
                  <a:pt x="5513294" y="64700"/>
                </a:cubicBezTo>
                <a:cubicBezTo>
                  <a:pt x="5757582" y="120729"/>
                  <a:pt x="5988424" y="237270"/>
                  <a:pt x="6185648" y="347088"/>
                </a:cubicBezTo>
                <a:cubicBezTo>
                  <a:pt x="6382872" y="456906"/>
                  <a:pt x="6546477" y="593618"/>
                  <a:pt x="6696636" y="723606"/>
                </a:cubicBezTo>
                <a:cubicBezTo>
                  <a:pt x="6846795" y="853594"/>
                  <a:pt x="6967819" y="992547"/>
                  <a:pt x="7086601" y="1127017"/>
                </a:cubicBezTo>
                <a:cubicBezTo>
                  <a:pt x="7205383" y="1261487"/>
                  <a:pt x="7301754" y="1398200"/>
                  <a:pt x="7409330" y="1530429"/>
                </a:cubicBezTo>
                <a:cubicBezTo>
                  <a:pt x="7516906" y="1662658"/>
                  <a:pt x="7704044" y="1883414"/>
                  <a:pt x="7732059" y="1920394"/>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ruta 10"/>
          <p:cNvSpPr txBox="1"/>
          <p:nvPr/>
        </p:nvSpPr>
        <p:spPr>
          <a:xfrm>
            <a:off x="8388425" y="4453863"/>
            <a:ext cx="755575" cy="523220"/>
          </a:xfrm>
          <a:prstGeom prst="rect">
            <a:avLst/>
          </a:prstGeom>
          <a:noFill/>
        </p:spPr>
        <p:txBody>
          <a:bodyPr wrap="square" rtlCol="0">
            <a:spAutoFit/>
          </a:bodyPr>
          <a:lstStyle/>
          <a:p>
            <a:r>
              <a:rPr lang="sv-SE" sz="1400" dirty="0"/>
              <a:t>Tid i Hobbyn</a:t>
            </a:r>
          </a:p>
        </p:txBody>
      </p:sp>
      <p:sp>
        <p:nvSpPr>
          <p:cNvPr id="14" name="textruta 13"/>
          <p:cNvSpPr txBox="1"/>
          <p:nvPr/>
        </p:nvSpPr>
        <p:spPr>
          <a:xfrm>
            <a:off x="81706" y="1451828"/>
            <a:ext cx="2082044" cy="523220"/>
          </a:xfrm>
          <a:prstGeom prst="rect">
            <a:avLst/>
          </a:prstGeom>
          <a:noFill/>
        </p:spPr>
        <p:txBody>
          <a:bodyPr wrap="none" rtlCol="0">
            <a:spAutoFit/>
          </a:bodyPr>
          <a:lstStyle/>
          <a:p>
            <a:pPr algn="ctr"/>
            <a:r>
              <a:rPr lang="sv-SE" sz="1400" dirty="0"/>
              <a:t>Resultatnivå i förhållande </a:t>
            </a:r>
            <a:br>
              <a:rPr lang="sv-SE" sz="1400" dirty="0"/>
            </a:br>
            <a:r>
              <a:rPr lang="sv-SE" sz="1400" dirty="0"/>
              <a:t>till världselit</a:t>
            </a:r>
          </a:p>
        </p:txBody>
      </p:sp>
      <p:sp>
        <p:nvSpPr>
          <p:cNvPr id="17" name="Frihandsfigur 16"/>
          <p:cNvSpPr/>
          <p:nvPr/>
        </p:nvSpPr>
        <p:spPr>
          <a:xfrm>
            <a:off x="4866742" y="2059514"/>
            <a:ext cx="2131969" cy="643248"/>
          </a:xfrm>
          <a:custGeom>
            <a:avLst/>
            <a:gdLst>
              <a:gd name="connsiteX0" fmla="*/ 814851 w 2475873"/>
              <a:gd name="connsiteY0" fmla="*/ 0 h 756818"/>
              <a:gd name="connsiteX1" fmla="*/ 895533 w 2475873"/>
              <a:gd name="connsiteY1" fmla="*/ 0 h 756818"/>
              <a:gd name="connsiteX2" fmla="*/ 1783039 w 2475873"/>
              <a:gd name="connsiteY2" fmla="*/ 26894 h 756818"/>
              <a:gd name="connsiteX3" fmla="*/ 2415051 w 2475873"/>
              <a:gd name="connsiteY3" fmla="*/ 255494 h 756818"/>
              <a:gd name="connsiteX4" fmla="*/ 2374709 w 2475873"/>
              <a:gd name="connsiteY4" fmla="*/ 739588 h 756818"/>
              <a:gd name="connsiteX5" fmla="*/ 1742698 w 2475873"/>
              <a:gd name="connsiteY5" fmla="*/ 632011 h 756818"/>
              <a:gd name="connsiteX6" fmla="*/ 1083792 w 2475873"/>
              <a:gd name="connsiteY6" fmla="*/ 470647 h 756818"/>
              <a:gd name="connsiteX7" fmla="*/ 451780 w 2475873"/>
              <a:gd name="connsiteY7" fmla="*/ 537882 h 756818"/>
              <a:gd name="connsiteX8" fmla="*/ 88709 w 2475873"/>
              <a:gd name="connsiteY8" fmla="*/ 457200 h 756818"/>
              <a:gd name="connsiteX9" fmla="*/ 61815 w 2475873"/>
              <a:gd name="connsiteY9" fmla="*/ 134470 h 756818"/>
              <a:gd name="connsiteX10" fmla="*/ 814851 w 2475873"/>
              <a:gd name="connsiteY10" fmla="*/ 0 h 756818"/>
              <a:gd name="connsiteX0" fmla="*/ 814851 w 2472833"/>
              <a:gd name="connsiteY0" fmla="*/ 0 h 746590"/>
              <a:gd name="connsiteX1" fmla="*/ 895533 w 2472833"/>
              <a:gd name="connsiteY1" fmla="*/ 0 h 746590"/>
              <a:gd name="connsiteX2" fmla="*/ 1783039 w 2472833"/>
              <a:gd name="connsiteY2" fmla="*/ 26894 h 746590"/>
              <a:gd name="connsiteX3" fmla="*/ 2415051 w 2472833"/>
              <a:gd name="connsiteY3" fmla="*/ 255494 h 746590"/>
              <a:gd name="connsiteX4" fmla="*/ 2374709 w 2472833"/>
              <a:gd name="connsiteY4" fmla="*/ 739588 h 746590"/>
              <a:gd name="connsiteX5" fmla="*/ 1803209 w 2472833"/>
              <a:gd name="connsiteY5" fmla="*/ 537882 h 746590"/>
              <a:gd name="connsiteX6" fmla="*/ 1083792 w 2472833"/>
              <a:gd name="connsiteY6" fmla="*/ 470647 h 746590"/>
              <a:gd name="connsiteX7" fmla="*/ 451780 w 2472833"/>
              <a:gd name="connsiteY7" fmla="*/ 537882 h 746590"/>
              <a:gd name="connsiteX8" fmla="*/ 88709 w 2472833"/>
              <a:gd name="connsiteY8" fmla="*/ 457200 h 746590"/>
              <a:gd name="connsiteX9" fmla="*/ 61815 w 2472833"/>
              <a:gd name="connsiteY9" fmla="*/ 134470 h 746590"/>
              <a:gd name="connsiteX10" fmla="*/ 814851 w 2472833"/>
              <a:gd name="connsiteY10" fmla="*/ 0 h 746590"/>
              <a:gd name="connsiteX0" fmla="*/ 814851 w 2451617"/>
              <a:gd name="connsiteY0" fmla="*/ 0 h 643248"/>
              <a:gd name="connsiteX1" fmla="*/ 895533 w 2451617"/>
              <a:gd name="connsiteY1" fmla="*/ 0 h 643248"/>
              <a:gd name="connsiteX2" fmla="*/ 1783039 w 2451617"/>
              <a:gd name="connsiteY2" fmla="*/ 26894 h 643248"/>
              <a:gd name="connsiteX3" fmla="*/ 2415051 w 2451617"/>
              <a:gd name="connsiteY3" fmla="*/ 255494 h 643248"/>
              <a:gd name="connsiteX4" fmla="*/ 2314199 w 2451617"/>
              <a:gd name="connsiteY4" fmla="*/ 632011 h 643248"/>
              <a:gd name="connsiteX5" fmla="*/ 1803209 w 2451617"/>
              <a:gd name="connsiteY5" fmla="*/ 537882 h 643248"/>
              <a:gd name="connsiteX6" fmla="*/ 1083792 w 2451617"/>
              <a:gd name="connsiteY6" fmla="*/ 470647 h 643248"/>
              <a:gd name="connsiteX7" fmla="*/ 451780 w 2451617"/>
              <a:gd name="connsiteY7" fmla="*/ 537882 h 643248"/>
              <a:gd name="connsiteX8" fmla="*/ 88709 w 2451617"/>
              <a:gd name="connsiteY8" fmla="*/ 457200 h 643248"/>
              <a:gd name="connsiteX9" fmla="*/ 61815 w 2451617"/>
              <a:gd name="connsiteY9" fmla="*/ 134470 h 643248"/>
              <a:gd name="connsiteX10" fmla="*/ 814851 w 2451617"/>
              <a:gd name="connsiteY10" fmla="*/ 0 h 643248"/>
              <a:gd name="connsiteX0" fmla="*/ 761666 w 2398432"/>
              <a:gd name="connsiteY0" fmla="*/ 0 h 643248"/>
              <a:gd name="connsiteX1" fmla="*/ 842348 w 2398432"/>
              <a:gd name="connsiteY1" fmla="*/ 0 h 643248"/>
              <a:gd name="connsiteX2" fmla="*/ 1729854 w 2398432"/>
              <a:gd name="connsiteY2" fmla="*/ 26894 h 643248"/>
              <a:gd name="connsiteX3" fmla="*/ 2361866 w 2398432"/>
              <a:gd name="connsiteY3" fmla="*/ 255494 h 643248"/>
              <a:gd name="connsiteX4" fmla="*/ 2261014 w 2398432"/>
              <a:gd name="connsiteY4" fmla="*/ 632011 h 643248"/>
              <a:gd name="connsiteX5" fmla="*/ 1750024 w 2398432"/>
              <a:gd name="connsiteY5" fmla="*/ 537882 h 643248"/>
              <a:gd name="connsiteX6" fmla="*/ 1030607 w 2398432"/>
              <a:gd name="connsiteY6" fmla="*/ 470647 h 643248"/>
              <a:gd name="connsiteX7" fmla="*/ 398595 w 2398432"/>
              <a:gd name="connsiteY7" fmla="*/ 537882 h 643248"/>
              <a:gd name="connsiteX8" fmla="*/ 35524 w 2398432"/>
              <a:gd name="connsiteY8" fmla="*/ 457200 h 643248"/>
              <a:gd name="connsiteX9" fmla="*/ 114524 w 2398432"/>
              <a:gd name="connsiteY9" fmla="*/ 147917 h 643248"/>
              <a:gd name="connsiteX10" fmla="*/ 761666 w 2398432"/>
              <a:gd name="connsiteY10" fmla="*/ 0 h 64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8432" h="643248">
                <a:moveTo>
                  <a:pt x="761666" y="0"/>
                </a:moveTo>
                <a:lnTo>
                  <a:pt x="842348" y="0"/>
                </a:lnTo>
                <a:lnTo>
                  <a:pt x="1729854" y="26894"/>
                </a:lnTo>
                <a:cubicBezTo>
                  <a:pt x="1983107" y="69476"/>
                  <a:pt x="2273339" y="154641"/>
                  <a:pt x="2361866" y="255494"/>
                </a:cubicBezTo>
                <a:cubicBezTo>
                  <a:pt x="2450393" y="356347"/>
                  <a:pt x="2362988" y="584946"/>
                  <a:pt x="2261014" y="632011"/>
                </a:cubicBezTo>
                <a:cubicBezTo>
                  <a:pt x="2159040" y="679076"/>
                  <a:pt x="1955092" y="564776"/>
                  <a:pt x="1750024" y="537882"/>
                </a:cubicBezTo>
                <a:cubicBezTo>
                  <a:pt x="1544956" y="510988"/>
                  <a:pt x="1255845" y="470647"/>
                  <a:pt x="1030607" y="470647"/>
                </a:cubicBezTo>
                <a:cubicBezTo>
                  <a:pt x="805369" y="470647"/>
                  <a:pt x="564442" y="540123"/>
                  <a:pt x="398595" y="537882"/>
                </a:cubicBezTo>
                <a:cubicBezTo>
                  <a:pt x="232748" y="535641"/>
                  <a:pt x="100518" y="524435"/>
                  <a:pt x="35524" y="457200"/>
                </a:cubicBezTo>
                <a:cubicBezTo>
                  <a:pt x="-29470" y="389965"/>
                  <a:pt x="-6500" y="219635"/>
                  <a:pt x="114524" y="147917"/>
                </a:cubicBezTo>
                <a:cubicBezTo>
                  <a:pt x="235548" y="76199"/>
                  <a:pt x="445660" y="44823"/>
                  <a:pt x="761666"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Frihandsfigur 17"/>
          <p:cNvSpPr/>
          <p:nvPr/>
        </p:nvSpPr>
        <p:spPr>
          <a:xfrm>
            <a:off x="2809852" y="3238171"/>
            <a:ext cx="1265920" cy="812030"/>
          </a:xfrm>
          <a:custGeom>
            <a:avLst/>
            <a:gdLst>
              <a:gd name="connsiteX0" fmla="*/ 148501 w 1265920"/>
              <a:gd name="connsiteY0" fmla="*/ 540525 h 812030"/>
              <a:gd name="connsiteX1" fmla="*/ 619148 w 1265920"/>
              <a:gd name="connsiteY1" fmla="*/ 285031 h 812030"/>
              <a:gd name="connsiteX2" fmla="*/ 888089 w 1265920"/>
              <a:gd name="connsiteY2" fmla="*/ 29537 h 812030"/>
              <a:gd name="connsiteX3" fmla="*/ 1237713 w 1265920"/>
              <a:gd name="connsiteY3" fmla="*/ 42984 h 812030"/>
              <a:gd name="connsiteX4" fmla="*/ 1197372 w 1265920"/>
              <a:gd name="connsiteY4" fmla="*/ 365713 h 812030"/>
              <a:gd name="connsiteX5" fmla="*/ 820854 w 1265920"/>
              <a:gd name="connsiteY5" fmla="*/ 580866 h 812030"/>
              <a:gd name="connsiteX6" fmla="*/ 471230 w 1265920"/>
              <a:gd name="connsiteY6" fmla="*/ 755678 h 812030"/>
              <a:gd name="connsiteX7" fmla="*/ 175395 w 1265920"/>
              <a:gd name="connsiteY7" fmla="*/ 809466 h 812030"/>
              <a:gd name="connsiteX8" fmla="*/ 583 w 1265920"/>
              <a:gd name="connsiteY8" fmla="*/ 688443 h 812030"/>
              <a:gd name="connsiteX9" fmla="*/ 148501 w 1265920"/>
              <a:gd name="connsiteY9" fmla="*/ 540525 h 812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5920" h="812030">
                <a:moveTo>
                  <a:pt x="148501" y="540525"/>
                </a:moveTo>
                <a:cubicBezTo>
                  <a:pt x="251595" y="473290"/>
                  <a:pt x="495883" y="370196"/>
                  <a:pt x="619148" y="285031"/>
                </a:cubicBezTo>
                <a:cubicBezTo>
                  <a:pt x="742413" y="199866"/>
                  <a:pt x="784995" y="69878"/>
                  <a:pt x="888089" y="29537"/>
                </a:cubicBezTo>
                <a:cubicBezTo>
                  <a:pt x="991183" y="-10804"/>
                  <a:pt x="1186166" y="-13045"/>
                  <a:pt x="1237713" y="42984"/>
                </a:cubicBezTo>
                <a:cubicBezTo>
                  <a:pt x="1289260" y="99013"/>
                  <a:pt x="1266848" y="276066"/>
                  <a:pt x="1197372" y="365713"/>
                </a:cubicBezTo>
                <a:cubicBezTo>
                  <a:pt x="1127896" y="455360"/>
                  <a:pt x="941878" y="515872"/>
                  <a:pt x="820854" y="580866"/>
                </a:cubicBezTo>
                <a:cubicBezTo>
                  <a:pt x="699830" y="645860"/>
                  <a:pt x="578806" y="717578"/>
                  <a:pt x="471230" y="755678"/>
                </a:cubicBezTo>
                <a:cubicBezTo>
                  <a:pt x="363654" y="793778"/>
                  <a:pt x="253836" y="820672"/>
                  <a:pt x="175395" y="809466"/>
                </a:cubicBezTo>
                <a:cubicBezTo>
                  <a:pt x="96954" y="798260"/>
                  <a:pt x="7306" y="733266"/>
                  <a:pt x="583" y="688443"/>
                </a:cubicBezTo>
                <a:cubicBezTo>
                  <a:pt x="-6140" y="643620"/>
                  <a:pt x="45407" y="607760"/>
                  <a:pt x="148501" y="540525"/>
                </a:cubicBezTo>
                <a:close/>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Frihandsfigur 18"/>
          <p:cNvSpPr/>
          <p:nvPr/>
        </p:nvSpPr>
        <p:spPr>
          <a:xfrm>
            <a:off x="4047166" y="2342959"/>
            <a:ext cx="1103103" cy="867632"/>
          </a:xfrm>
          <a:custGeom>
            <a:avLst/>
            <a:gdLst>
              <a:gd name="connsiteX0" fmla="*/ 121422 w 1103103"/>
              <a:gd name="connsiteY0" fmla="*/ 454102 h 867632"/>
              <a:gd name="connsiteX1" fmla="*/ 497940 w 1103103"/>
              <a:gd name="connsiteY1" fmla="*/ 171713 h 867632"/>
              <a:gd name="connsiteX2" fmla="*/ 766881 w 1103103"/>
              <a:gd name="connsiteY2" fmla="*/ 23796 h 867632"/>
              <a:gd name="connsiteX3" fmla="*/ 968587 w 1103103"/>
              <a:gd name="connsiteY3" fmla="*/ 23796 h 867632"/>
              <a:gd name="connsiteX4" fmla="*/ 1103058 w 1103103"/>
              <a:gd name="connsiteY4" fmla="*/ 252396 h 867632"/>
              <a:gd name="connsiteX5" fmla="*/ 955140 w 1103103"/>
              <a:gd name="connsiteY5" fmla="*/ 440655 h 867632"/>
              <a:gd name="connsiteX6" fmla="*/ 551728 w 1103103"/>
              <a:gd name="connsiteY6" fmla="*/ 602019 h 867632"/>
              <a:gd name="connsiteX7" fmla="*/ 417258 w 1103103"/>
              <a:gd name="connsiteY7" fmla="*/ 736490 h 867632"/>
              <a:gd name="connsiteX8" fmla="*/ 309681 w 1103103"/>
              <a:gd name="connsiteY8" fmla="*/ 844066 h 867632"/>
              <a:gd name="connsiteX9" fmla="*/ 81081 w 1103103"/>
              <a:gd name="connsiteY9" fmla="*/ 844066 h 867632"/>
              <a:gd name="connsiteX10" fmla="*/ 399 w 1103103"/>
              <a:gd name="connsiteY10" fmla="*/ 588572 h 867632"/>
              <a:gd name="connsiteX11" fmla="*/ 121422 w 1103103"/>
              <a:gd name="connsiteY11" fmla="*/ 454102 h 867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3103" h="867632">
                <a:moveTo>
                  <a:pt x="121422" y="454102"/>
                </a:moveTo>
                <a:cubicBezTo>
                  <a:pt x="204345" y="384626"/>
                  <a:pt x="390364" y="243431"/>
                  <a:pt x="497940" y="171713"/>
                </a:cubicBezTo>
                <a:cubicBezTo>
                  <a:pt x="605516" y="99995"/>
                  <a:pt x="688440" y="48449"/>
                  <a:pt x="766881" y="23796"/>
                </a:cubicBezTo>
                <a:cubicBezTo>
                  <a:pt x="845322" y="-857"/>
                  <a:pt x="912558" y="-14304"/>
                  <a:pt x="968587" y="23796"/>
                </a:cubicBezTo>
                <a:cubicBezTo>
                  <a:pt x="1024616" y="61896"/>
                  <a:pt x="1105299" y="182920"/>
                  <a:pt x="1103058" y="252396"/>
                </a:cubicBezTo>
                <a:cubicBezTo>
                  <a:pt x="1100817" y="321872"/>
                  <a:pt x="1047028" y="382384"/>
                  <a:pt x="955140" y="440655"/>
                </a:cubicBezTo>
                <a:cubicBezTo>
                  <a:pt x="863252" y="498926"/>
                  <a:pt x="641375" y="552713"/>
                  <a:pt x="551728" y="602019"/>
                </a:cubicBezTo>
                <a:cubicBezTo>
                  <a:pt x="462081" y="651325"/>
                  <a:pt x="417258" y="736490"/>
                  <a:pt x="417258" y="736490"/>
                </a:cubicBezTo>
                <a:cubicBezTo>
                  <a:pt x="376917" y="776831"/>
                  <a:pt x="365711" y="826137"/>
                  <a:pt x="309681" y="844066"/>
                </a:cubicBezTo>
                <a:cubicBezTo>
                  <a:pt x="253651" y="861995"/>
                  <a:pt x="132628" y="886648"/>
                  <a:pt x="81081" y="844066"/>
                </a:cubicBezTo>
                <a:cubicBezTo>
                  <a:pt x="29534" y="801484"/>
                  <a:pt x="-4083" y="655807"/>
                  <a:pt x="399" y="588572"/>
                </a:cubicBezTo>
                <a:cubicBezTo>
                  <a:pt x="4881" y="521337"/>
                  <a:pt x="38499" y="523578"/>
                  <a:pt x="121422" y="454102"/>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Frihandsfigur 19"/>
          <p:cNvSpPr/>
          <p:nvPr/>
        </p:nvSpPr>
        <p:spPr>
          <a:xfrm>
            <a:off x="6862301" y="2365733"/>
            <a:ext cx="1011924" cy="792418"/>
          </a:xfrm>
          <a:custGeom>
            <a:avLst/>
            <a:gdLst>
              <a:gd name="connsiteX0" fmla="*/ 520134 w 1011924"/>
              <a:gd name="connsiteY0" fmla="*/ 122045 h 792418"/>
              <a:gd name="connsiteX1" fmla="*/ 815970 w 1011924"/>
              <a:gd name="connsiteY1" fmla="*/ 350645 h 792418"/>
              <a:gd name="connsiteX2" fmla="*/ 1004228 w 1011924"/>
              <a:gd name="connsiteY2" fmla="*/ 579245 h 792418"/>
              <a:gd name="connsiteX3" fmla="*/ 950440 w 1011924"/>
              <a:gd name="connsiteY3" fmla="*/ 754057 h 792418"/>
              <a:gd name="connsiteX4" fmla="*/ 721840 w 1011924"/>
              <a:gd name="connsiteY4" fmla="*/ 780951 h 792418"/>
              <a:gd name="connsiteX5" fmla="*/ 520134 w 1011924"/>
              <a:gd name="connsiteY5" fmla="*/ 606139 h 792418"/>
              <a:gd name="connsiteX6" fmla="*/ 372217 w 1011924"/>
              <a:gd name="connsiteY6" fmla="*/ 512010 h 792418"/>
              <a:gd name="connsiteX7" fmla="*/ 264640 w 1011924"/>
              <a:gd name="connsiteY7" fmla="*/ 444775 h 792418"/>
              <a:gd name="connsiteX8" fmla="*/ 76381 w 1011924"/>
              <a:gd name="connsiteY8" fmla="*/ 310304 h 792418"/>
              <a:gd name="connsiteX9" fmla="*/ 9146 w 1011924"/>
              <a:gd name="connsiteY9" fmla="*/ 95151 h 792418"/>
              <a:gd name="connsiteX10" fmla="*/ 264640 w 1011924"/>
              <a:gd name="connsiteY10" fmla="*/ 1022 h 792418"/>
              <a:gd name="connsiteX11" fmla="*/ 520134 w 1011924"/>
              <a:gd name="connsiteY11" fmla="*/ 122045 h 79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1924" h="792418">
                <a:moveTo>
                  <a:pt x="520134" y="122045"/>
                </a:moveTo>
                <a:cubicBezTo>
                  <a:pt x="612022" y="180316"/>
                  <a:pt x="735288" y="274445"/>
                  <a:pt x="815970" y="350645"/>
                </a:cubicBezTo>
                <a:cubicBezTo>
                  <a:pt x="896652" y="426845"/>
                  <a:pt x="981816" y="512010"/>
                  <a:pt x="1004228" y="579245"/>
                </a:cubicBezTo>
                <a:cubicBezTo>
                  <a:pt x="1026640" y="646480"/>
                  <a:pt x="997505" y="720439"/>
                  <a:pt x="950440" y="754057"/>
                </a:cubicBezTo>
                <a:cubicBezTo>
                  <a:pt x="903375" y="787675"/>
                  <a:pt x="793558" y="805604"/>
                  <a:pt x="721840" y="780951"/>
                </a:cubicBezTo>
                <a:cubicBezTo>
                  <a:pt x="650122" y="756298"/>
                  <a:pt x="578404" y="650962"/>
                  <a:pt x="520134" y="606139"/>
                </a:cubicBezTo>
                <a:cubicBezTo>
                  <a:pt x="461864" y="561316"/>
                  <a:pt x="372217" y="512010"/>
                  <a:pt x="372217" y="512010"/>
                </a:cubicBezTo>
                <a:cubicBezTo>
                  <a:pt x="329635" y="485116"/>
                  <a:pt x="313946" y="478393"/>
                  <a:pt x="264640" y="444775"/>
                </a:cubicBezTo>
                <a:cubicBezTo>
                  <a:pt x="215334" y="411157"/>
                  <a:pt x="118963" y="368575"/>
                  <a:pt x="76381" y="310304"/>
                </a:cubicBezTo>
                <a:cubicBezTo>
                  <a:pt x="33799" y="252033"/>
                  <a:pt x="-22230" y="146698"/>
                  <a:pt x="9146" y="95151"/>
                </a:cubicBezTo>
                <a:cubicBezTo>
                  <a:pt x="40522" y="43604"/>
                  <a:pt x="174993" y="-7943"/>
                  <a:pt x="264640" y="1022"/>
                </a:cubicBezTo>
                <a:cubicBezTo>
                  <a:pt x="354287" y="9987"/>
                  <a:pt x="428246" y="63774"/>
                  <a:pt x="520134" y="122045"/>
                </a:cubicBezTo>
                <a:close/>
              </a:path>
            </a:pathLst>
          </a:cu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Bildtext 1 (utan ram) 20"/>
          <p:cNvSpPr/>
          <p:nvPr/>
        </p:nvSpPr>
        <p:spPr>
          <a:xfrm>
            <a:off x="5913671" y="1196752"/>
            <a:ext cx="914400" cy="612648"/>
          </a:xfrm>
          <a:prstGeom prst="callout1">
            <a:avLst>
              <a:gd name="adj1" fmla="val 67038"/>
              <a:gd name="adj2" fmla="val 26961"/>
              <a:gd name="adj3" fmla="val 134449"/>
              <a:gd name="adj4" fmla="val -1921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v-SE" sz="1400" dirty="0"/>
              <a:t>Elit</a:t>
            </a:r>
          </a:p>
        </p:txBody>
      </p:sp>
      <p:sp>
        <p:nvSpPr>
          <p:cNvPr id="22" name="Bildtext 1 (utan ram) 21"/>
          <p:cNvSpPr/>
          <p:nvPr/>
        </p:nvSpPr>
        <p:spPr>
          <a:xfrm>
            <a:off x="2161209" y="2683221"/>
            <a:ext cx="914400" cy="612648"/>
          </a:xfrm>
          <a:prstGeom prst="callout1">
            <a:avLst>
              <a:gd name="adj1" fmla="val 78013"/>
              <a:gd name="adj2" fmla="val 90196"/>
              <a:gd name="adj3" fmla="val 143229"/>
              <a:gd name="adj4" fmla="val 13519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v-SE" sz="1400" dirty="0"/>
              <a:t>Nya tävlande</a:t>
            </a:r>
          </a:p>
        </p:txBody>
      </p:sp>
      <p:sp>
        <p:nvSpPr>
          <p:cNvPr id="23" name="Bildtext 1 (utan ram) 22"/>
          <p:cNvSpPr/>
          <p:nvPr/>
        </p:nvSpPr>
        <p:spPr>
          <a:xfrm>
            <a:off x="3161372" y="1809400"/>
            <a:ext cx="914400" cy="612648"/>
          </a:xfrm>
          <a:prstGeom prst="callout1">
            <a:avLst>
              <a:gd name="adj1" fmla="val 67038"/>
              <a:gd name="adj2" fmla="val 85784"/>
              <a:gd name="adj3" fmla="val 132254"/>
              <a:gd name="adj4" fmla="val 139608"/>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v-SE" sz="1400" dirty="0"/>
              <a:t>Siktar på elit</a:t>
            </a:r>
          </a:p>
        </p:txBody>
      </p:sp>
      <p:sp>
        <p:nvSpPr>
          <p:cNvPr id="24" name="Bildtext 1 (utan ram) 23"/>
          <p:cNvSpPr/>
          <p:nvPr/>
        </p:nvSpPr>
        <p:spPr>
          <a:xfrm>
            <a:off x="7685473" y="1764353"/>
            <a:ext cx="914400" cy="612648"/>
          </a:xfrm>
          <a:prstGeom prst="callout1">
            <a:avLst>
              <a:gd name="adj1" fmla="val 71428"/>
              <a:gd name="adj2" fmla="val 16667"/>
              <a:gd name="adj3" fmla="val 134449"/>
              <a:gd name="adj4" fmla="val -1921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v-SE" sz="1400" dirty="0"/>
              <a:t>Efter zenit</a:t>
            </a:r>
          </a:p>
        </p:txBody>
      </p:sp>
      <p:sp>
        <p:nvSpPr>
          <p:cNvPr id="25" name="textruta 24"/>
          <p:cNvSpPr txBox="1"/>
          <p:nvPr/>
        </p:nvSpPr>
        <p:spPr>
          <a:xfrm>
            <a:off x="251521" y="4509120"/>
            <a:ext cx="8136904"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600" dirty="0"/>
              <a:t>Vi måste säkerställa att vi har det stora flertalet tävlande i det blå och röda området för att vi ska kunna fortsätta ha piloter i det svarta elitområdet. Många kommer inte att nå det röda området eller att de bara är där och touchar och sedan följer den blå-streckade linjen. Vi ser många exempel på att förflyttning från blå zon till röd också innebär byte eller test av annan tävlingsklass. Slutsatsen är att alla klasser som har ambition om att bedriva elitverksamhet också måste säkra inflöde av nya tävlingspiloter även om de senare i utvecklingen väljer någon annan klass.</a:t>
            </a:r>
          </a:p>
        </p:txBody>
      </p:sp>
      <p:sp>
        <p:nvSpPr>
          <p:cNvPr id="26" name="Frihandsfigur 25"/>
          <p:cNvSpPr/>
          <p:nvPr/>
        </p:nvSpPr>
        <p:spPr>
          <a:xfrm>
            <a:off x="1174376" y="2890068"/>
            <a:ext cx="7503459" cy="1366636"/>
          </a:xfrm>
          <a:custGeom>
            <a:avLst/>
            <a:gdLst>
              <a:gd name="connsiteX0" fmla="*/ 0 w 7342095"/>
              <a:gd name="connsiteY0" fmla="*/ 2031454 h 2031454"/>
              <a:gd name="connsiteX1" fmla="*/ 874059 w 7342095"/>
              <a:gd name="connsiteY1" fmla="*/ 1896984 h 2031454"/>
              <a:gd name="connsiteX2" fmla="*/ 2030506 w 7342095"/>
              <a:gd name="connsiteY2" fmla="*/ 1628042 h 2031454"/>
              <a:gd name="connsiteX3" fmla="*/ 2877671 w 7342095"/>
              <a:gd name="connsiteY3" fmla="*/ 1130501 h 2031454"/>
              <a:gd name="connsiteX4" fmla="*/ 3321424 w 7342095"/>
              <a:gd name="connsiteY4" fmla="*/ 619513 h 2031454"/>
              <a:gd name="connsiteX5" fmla="*/ 3953436 w 7342095"/>
              <a:gd name="connsiteY5" fmla="*/ 162313 h 2031454"/>
              <a:gd name="connsiteX6" fmla="*/ 4827495 w 7342095"/>
              <a:gd name="connsiteY6" fmla="*/ 948 h 2031454"/>
              <a:gd name="connsiteX7" fmla="*/ 5580530 w 7342095"/>
              <a:gd name="connsiteY7" fmla="*/ 108525 h 2031454"/>
              <a:gd name="connsiteX8" fmla="*/ 6279777 w 7342095"/>
              <a:gd name="connsiteY8" fmla="*/ 364019 h 2031454"/>
              <a:gd name="connsiteX9" fmla="*/ 6696636 w 7342095"/>
              <a:gd name="connsiteY9" fmla="*/ 767431 h 2031454"/>
              <a:gd name="connsiteX10" fmla="*/ 6952130 w 7342095"/>
              <a:gd name="connsiteY10" fmla="*/ 1238078 h 2031454"/>
              <a:gd name="connsiteX11" fmla="*/ 7221071 w 7342095"/>
              <a:gd name="connsiteY11" fmla="*/ 1735619 h 2031454"/>
              <a:gd name="connsiteX12" fmla="*/ 7342095 w 7342095"/>
              <a:gd name="connsiteY12" fmla="*/ 1923878 h 2031454"/>
              <a:gd name="connsiteX0" fmla="*/ 0 w 7342095"/>
              <a:gd name="connsiteY0" fmla="*/ 2031522 h 2031522"/>
              <a:gd name="connsiteX1" fmla="*/ 874059 w 7342095"/>
              <a:gd name="connsiteY1" fmla="*/ 1897052 h 2031522"/>
              <a:gd name="connsiteX2" fmla="*/ 2030506 w 7342095"/>
              <a:gd name="connsiteY2" fmla="*/ 1628110 h 2031522"/>
              <a:gd name="connsiteX3" fmla="*/ 2877671 w 7342095"/>
              <a:gd name="connsiteY3" fmla="*/ 1130569 h 2031522"/>
              <a:gd name="connsiteX4" fmla="*/ 3321424 w 7342095"/>
              <a:gd name="connsiteY4" fmla="*/ 619581 h 2031522"/>
              <a:gd name="connsiteX5" fmla="*/ 3953436 w 7342095"/>
              <a:gd name="connsiteY5" fmla="*/ 162381 h 2031522"/>
              <a:gd name="connsiteX6" fmla="*/ 4827495 w 7342095"/>
              <a:gd name="connsiteY6" fmla="*/ 1016 h 2031522"/>
              <a:gd name="connsiteX7" fmla="*/ 5580530 w 7342095"/>
              <a:gd name="connsiteY7" fmla="*/ 108593 h 2031522"/>
              <a:gd name="connsiteX8" fmla="*/ 6185648 w 7342095"/>
              <a:gd name="connsiteY8" fmla="*/ 390981 h 2031522"/>
              <a:gd name="connsiteX9" fmla="*/ 6696636 w 7342095"/>
              <a:gd name="connsiteY9" fmla="*/ 767499 h 2031522"/>
              <a:gd name="connsiteX10" fmla="*/ 6952130 w 7342095"/>
              <a:gd name="connsiteY10" fmla="*/ 1238146 h 2031522"/>
              <a:gd name="connsiteX11" fmla="*/ 7221071 w 7342095"/>
              <a:gd name="connsiteY11" fmla="*/ 1735687 h 2031522"/>
              <a:gd name="connsiteX12" fmla="*/ 7342095 w 7342095"/>
              <a:gd name="connsiteY12" fmla="*/ 1923946 h 2031522"/>
              <a:gd name="connsiteX0" fmla="*/ 0 w 7342095"/>
              <a:gd name="connsiteY0" fmla="*/ 2031522 h 2031522"/>
              <a:gd name="connsiteX1" fmla="*/ 874059 w 7342095"/>
              <a:gd name="connsiteY1" fmla="*/ 1897052 h 2031522"/>
              <a:gd name="connsiteX2" fmla="*/ 2030506 w 7342095"/>
              <a:gd name="connsiteY2" fmla="*/ 1628110 h 2031522"/>
              <a:gd name="connsiteX3" fmla="*/ 2877671 w 7342095"/>
              <a:gd name="connsiteY3" fmla="*/ 1130569 h 2031522"/>
              <a:gd name="connsiteX4" fmla="*/ 3321424 w 7342095"/>
              <a:gd name="connsiteY4" fmla="*/ 619581 h 2031522"/>
              <a:gd name="connsiteX5" fmla="*/ 3953436 w 7342095"/>
              <a:gd name="connsiteY5" fmla="*/ 162381 h 2031522"/>
              <a:gd name="connsiteX6" fmla="*/ 4827495 w 7342095"/>
              <a:gd name="connsiteY6" fmla="*/ 1016 h 2031522"/>
              <a:gd name="connsiteX7" fmla="*/ 5580530 w 7342095"/>
              <a:gd name="connsiteY7" fmla="*/ 108593 h 2031522"/>
              <a:gd name="connsiteX8" fmla="*/ 6185648 w 7342095"/>
              <a:gd name="connsiteY8" fmla="*/ 390981 h 2031522"/>
              <a:gd name="connsiteX9" fmla="*/ 6696636 w 7342095"/>
              <a:gd name="connsiteY9" fmla="*/ 767499 h 2031522"/>
              <a:gd name="connsiteX10" fmla="*/ 7086601 w 7342095"/>
              <a:gd name="connsiteY10" fmla="*/ 1170910 h 2031522"/>
              <a:gd name="connsiteX11" fmla="*/ 7221071 w 7342095"/>
              <a:gd name="connsiteY11" fmla="*/ 1735687 h 2031522"/>
              <a:gd name="connsiteX12" fmla="*/ 7342095 w 7342095"/>
              <a:gd name="connsiteY12" fmla="*/ 1923946 h 2031522"/>
              <a:gd name="connsiteX0" fmla="*/ 0 w 7342095"/>
              <a:gd name="connsiteY0" fmla="*/ 2030506 h 2030506"/>
              <a:gd name="connsiteX1" fmla="*/ 874059 w 7342095"/>
              <a:gd name="connsiteY1" fmla="*/ 1896036 h 2030506"/>
              <a:gd name="connsiteX2" fmla="*/ 2030506 w 7342095"/>
              <a:gd name="connsiteY2" fmla="*/ 1627094 h 2030506"/>
              <a:gd name="connsiteX3" fmla="*/ 2877671 w 7342095"/>
              <a:gd name="connsiteY3" fmla="*/ 1129553 h 2030506"/>
              <a:gd name="connsiteX4" fmla="*/ 3321424 w 7342095"/>
              <a:gd name="connsiteY4" fmla="*/ 618565 h 2030506"/>
              <a:gd name="connsiteX5" fmla="*/ 3953436 w 7342095"/>
              <a:gd name="connsiteY5" fmla="*/ 161365 h 2030506"/>
              <a:gd name="connsiteX6" fmla="*/ 4827495 w 7342095"/>
              <a:gd name="connsiteY6" fmla="*/ 0 h 2030506"/>
              <a:gd name="connsiteX7" fmla="*/ 5526741 w 7342095"/>
              <a:gd name="connsiteY7" fmla="*/ 161365 h 2030506"/>
              <a:gd name="connsiteX8" fmla="*/ 6185648 w 7342095"/>
              <a:gd name="connsiteY8" fmla="*/ 389965 h 2030506"/>
              <a:gd name="connsiteX9" fmla="*/ 6696636 w 7342095"/>
              <a:gd name="connsiteY9" fmla="*/ 766483 h 2030506"/>
              <a:gd name="connsiteX10" fmla="*/ 7086601 w 7342095"/>
              <a:gd name="connsiteY10" fmla="*/ 1169894 h 2030506"/>
              <a:gd name="connsiteX11" fmla="*/ 7221071 w 7342095"/>
              <a:gd name="connsiteY11" fmla="*/ 1734671 h 2030506"/>
              <a:gd name="connsiteX12" fmla="*/ 7342095 w 7342095"/>
              <a:gd name="connsiteY12" fmla="*/ 1922930 h 2030506"/>
              <a:gd name="connsiteX0" fmla="*/ 0 w 7342095"/>
              <a:gd name="connsiteY0" fmla="*/ 1976717 h 1976717"/>
              <a:gd name="connsiteX1" fmla="*/ 874059 w 7342095"/>
              <a:gd name="connsiteY1" fmla="*/ 1842247 h 1976717"/>
              <a:gd name="connsiteX2" fmla="*/ 2030506 w 7342095"/>
              <a:gd name="connsiteY2" fmla="*/ 1573305 h 1976717"/>
              <a:gd name="connsiteX3" fmla="*/ 2877671 w 7342095"/>
              <a:gd name="connsiteY3" fmla="*/ 1075764 h 1976717"/>
              <a:gd name="connsiteX4" fmla="*/ 3321424 w 7342095"/>
              <a:gd name="connsiteY4" fmla="*/ 564776 h 1976717"/>
              <a:gd name="connsiteX5" fmla="*/ 3953436 w 7342095"/>
              <a:gd name="connsiteY5" fmla="*/ 107576 h 1976717"/>
              <a:gd name="connsiteX6" fmla="*/ 4719919 w 7342095"/>
              <a:gd name="connsiteY6" fmla="*/ 0 h 1976717"/>
              <a:gd name="connsiteX7" fmla="*/ 5526741 w 7342095"/>
              <a:gd name="connsiteY7" fmla="*/ 107576 h 1976717"/>
              <a:gd name="connsiteX8" fmla="*/ 6185648 w 7342095"/>
              <a:gd name="connsiteY8" fmla="*/ 336176 h 1976717"/>
              <a:gd name="connsiteX9" fmla="*/ 6696636 w 7342095"/>
              <a:gd name="connsiteY9" fmla="*/ 712694 h 1976717"/>
              <a:gd name="connsiteX10" fmla="*/ 7086601 w 7342095"/>
              <a:gd name="connsiteY10" fmla="*/ 1116105 h 1976717"/>
              <a:gd name="connsiteX11" fmla="*/ 7221071 w 7342095"/>
              <a:gd name="connsiteY11" fmla="*/ 1680882 h 1976717"/>
              <a:gd name="connsiteX12" fmla="*/ 7342095 w 7342095"/>
              <a:gd name="connsiteY12" fmla="*/ 1869141 h 1976717"/>
              <a:gd name="connsiteX0" fmla="*/ 0 w 7342095"/>
              <a:gd name="connsiteY0" fmla="*/ 1979595 h 1979595"/>
              <a:gd name="connsiteX1" fmla="*/ 874059 w 7342095"/>
              <a:gd name="connsiteY1" fmla="*/ 1845125 h 1979595"/>
              <a:gd name="connsiteX2" fmla="*/ 2030506 w 7342095"/>
              <a:gd name="connsiteY2" fmla="*/ 1576183 h 1979595"/>
              <a:gd name="connsiteX3" fmla="*/ 2877671 w 7342095"/>
              <a:gd name="connsiteY3" fmla="*/ 1078642 h 1979595"/>
              <a:gd name="connsiteX4" fmla="*/ 3321424 w 7342095"/>
              <a:gd name="connsiteY4" fmla="*/ 567654 h 1979595"/>
              <a:gd name="connsiteX5" fmla="*/ 3872753 w 7342095"/>
              <a:gd name="connsiteY5" fmla="*/ 218030 h 1979595"/>
              <a:gd name="connsiteX6" fmla="*/ 4719919 w 7342095"/>
              <a:gd name="connsiteY6" fmla="*/ 2878 h 1979595"/>
              <a:gd name="connsiteX7" fmla="*/ 5526741 w 7342095"/>
              <a:gd name="connsiteY7" fmla="*/ 110454 h 1979595"/>
              <a:gd name="connsiteX8" fmla="*/ 6185648 w 7342095"/>
              <a:gd name="connsiteY8" fmla="*/ 339054 h 1979595"/>
              <a:gd name="connsiteX9" fmla="*/ 6696636 w 7342095"/>
              <a:gd name="connsiteY9" fmla="*/ 715572 h 1979595"/>
              <a:gd name="connsiteX10" fmla="*/ 7086601 w 7342095"/>
              <a:gd name="connsiteY10" fmla="*/ 1118983 h 1979595"/>
              <a:gd name="connsiteX11" fmla="*/ 7221071 w 7342095"/>
              <a:gd name="connsiteY11" fmla="*/ 1683760 h 1979595"/>
              <a:gd name="connsiteX12" fmla="*/ 7342095 w 7342095"/>
              <a:gd name="connsiteY12" fmla="*/ 1872019 h 1979595"/>
              <a:gd name="connsiteX0" fmla="*/ 0 w 7342095"/>
              <a:gd name="connsiteY0" fmla="*/ 1979595 h 1979595"/>
              <a:gd name="connsiteX1" fmla="*/ 874059 w 7342095"/>
              <a:gd name="connsiteY1" fmla="*/ 1845125 h 1979595"/>
              <a:gd name="connsiteX2" fmla="*/ 2030506 w 7342095"/>
              <a:gd name="connsiteY2" fmla="*/ 1576183 h 1979595"/>
              <a:gd name="connsiteX3" fmla="*/ 2877671 w 7342095"/>
              <a:gd name="connsiteY3" fmla="*/ 1078642 h 1979595"/>
              <a:gd name="connsiteX4" fmla="*/ 3307977 w 7342095"/>
              <a:gd name="connsiteY4" fmla="*/ 621442 h 1979595"/>
              <a:gd name="connsiteX5" fmla="*/ 3872753 w 7342095"/>
              <a:gd name="connsiteY5" fmla="*/ 218030 h 1979595"/>
              <a:gd name="connsiteX6" fmla="*/ 4719919 w 7342095"/>
              <a:gd name="connsiteY6" fmla="*/ 2878 h 1979595"/>
              <a:gd name="connsiteX7" fmla="*/ 5526741 w 7342095"/>
              <a:gd name="connsiteY7" fmla="*/ 110454 h 1979595"/>
              <a:gd name="connsiteX8" fmla="*/ 6185648 w 7342095"/>
              <a:gd name="connsiteY8" fmla="*/ 339054 h 1979595"/>
              <a:gd name="connsiteX9" fmla="*/ 6696636 w 7342095"/>
              <a:gd name="connsiteY9" fmla="*/ 715572 h 1979595"/>
              <a:gd name="connsiteX10" fmla="*/ 7086601 w 7342095"/>
              <a:gd name="connsiteY10" fmla="*/ 1118983 h 1979595"/>
              <a:gd name="connsiteX11" fmla="*/ 7221071 w 7342095"/>
              <a:gd name="connsiteY11" fmla="*/ 1683760 h 1979595"/>
              <a:gd name="connsiteX12" fmla="*/ 7342095 w 7342095"/>
              <a:gd name="connsiteY12" fmla="*/ 1872019 h 1979595"/>
              <a:gd name="connsiteX0" fmla="*/ 0 w 7342095"/>
              <a:gd name="connsiteY0" fmla="*/ 1987629 h 1987629"/>
              <a:gd name="connsiteX1" fmla="*/ 874059 w 7342095"/>
              <a:gd name="connsiteY1" fmla="*/ 1853159 h 1987629"/>
              <a:gd name="connsiteX2" fmla="*/ 2030506 w 7342095"/>
              <a:gd name="connsiteY2" fmla="*/ 1584217 h 1987629"/>
              <a:gd name="connsiteX3" fmla="*/ 2877671 w 7342095"/>
              <a:gd name="connsiteY3" fmla="*/ 1086676 h 1987629"/>
              <a:gd name="connsiteX4" fmla="*/ 3307977 w 7342095"/>
              <a:gd name="connsiteY4" fmla="*/ 629476 h 1987629"/>
              <a:gd name="connsiteX5" fmla="*/ 3872753 w 7342095"/>
              <a:gd name="connsiteY5" fmla="*/ 226064 h 1987629"/>
              <a:gd name="connsiteX6" fmla="*/ 4719919 w 7342095"/>
              <a:gd name="connsiteY6" fmla="*/ 10912 h 1987629"/>
              <a:gd name="connsiteX7" fmla="*/ 5513294 w 7342095"/>
              <a:gd name="connsiteY7" fmla="*/ 64700 h 1987629"/>
              <a:gd name="connsiteX8" fmla="*/ 6185648 w 7342095"/>
              <a:gd name="connsiteY8" fmla="*/ 347088 h 1987629"/>
              <a:gd name="connsiteX9" fmla="*/ 6696636 w 7342095"/>
              <a:gd name="connsiteY9" fmla="*/ 723606 h 1987629"/>
              <a:gd name="connsiteX10" fmla="*/ 7086601 w 7342095"/>
              <a:gd name="connsiteY10" fmla="*/ 1127017 h 1987629"/>
              <a:gd name="connsiteX11" fmla="*/ 7221071 w 7342095"/>
              <a:gd name="connsiteY11" fmla="*/ 1691794 h 1987629"/>
              <a:gd name="connsiteX12" fmla="*/ 7342095 w 7342095"/>
              <a:gd name="connsiteY12" fmla="*/ 1880053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221071 w 7732059"/>
              <a:gd name="connsiteY11" fmla="*/ 1691794 h 1987629"/>
              <a:gd name="connsiteX12" fmla="*/ 7732059 w 7732059"/>
              <a:gd name="connsiteY12" fmla="*/ 1920394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382436 w 7732059"/>
              <a:gd name="connsiteY11" fmla="*/ 1570770 h 1987629"/>
              <a:gd name="connsiteX12" fmla="*/ 7732059 w 7732059"/>
              <a:gd name="connsiteY12" fmla="*/ 1920394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409330 w 7732059"/>
              <a:gd name="connsiteY11" fmla="*/ 1530429 h 1987629"/>
              <a:gd name="connsiteX12" fmla="*/ 7732059 w 7732059"/>
              <a:gd name="connsiteY12" fmla="*/ 1920394 h 1987629"/>
              <a:gd name="connsiteX0" fmla="*/ 0 w 7732059"/>
              <a:gd name="connsiteY0" fmla="*/ 2019223 h 2019223"/>
              <a:gd name="connsiteX1" fmla="*/ 874059 w 7732059"/>
              <a:gd name="connsiteY1" fmla="*/ 1884753 h 2019223"/>
              <a:gd name="connsiteX2" fmla="*/ 2030506 w 7732059"/>
              <a:gd name="connsiteY2" fmla="*/ 1615811 h 2019223"/>
              <a:gd name="connsiteX3" fmla="*/ 2877671 w 7732059"/>
              <a:gd name="connsiteY3" fmla="*/ 1118270 h 2019223"/>
              <a:gd name="connsiteX4" fmla="*/ 3307977 w 7732059"/>
              <a:gd name="connsiteY4" fmla="*/ 661070 h 2019223"/>
              <a:gd name="connsiteX5" fmla="*/ 4007224 w 7732059"/>
              <a:gd name="connsiteY5" fmla="*/ 687964 h 2019223"/>
              <a:gd name="connsiteX6" fmla="*/ 4719919 w 7732059"/>
              <a:gd name="connsiteY6" fmla="*/ 42506 h 2019223"/>
              <a:gd name="connsiteX7" fmla="*/ 5513294 w 7732059"/>
              <a:gd name="connsiteY7" fmla="*/ 96294 h 2019223"/>
              <a:gd name="connsiteX8" fmla="*/ 6185648 w 7732059"/>
              <a:gd name="connsiteY8" fmla="*/ 378682 h 2019223"/>
              <a:gd name="connsiteX9" fmla="*/ 6696636 w 7732059"/>
              <a:gd name="connsiteY9" fmla="*/ 755200 h 2019223"/>
              <a:gd name="connsiteX10" fmla="*/ 7086601 w 7732059"/>
              <a:gd name="connsiteY10" fmla="*/ 1158611 h 2019223"/>
              <a:gd name="connsiteX11" fmla="*/ 7409330 w 7732059"/>
              <a:gd name="connsiteY11" fmla="*/ 1562023 h 2019223"/>
              <a:gd name="connsiteX12" fmla="*/ 7732059 w 7732059"/>
              <a:gd name="connsiteY12" fmla="*/ 1951988 h 2019223"/>
              <a:gd name="connsiteX0" fmla="*/ 0 w 7732059"/>
              <a:gd name="connsiteY0" fmla="*/ 2019223 h 2019223"/>
              <a:gd name="connsiteX1" fmla="*/ 874059 w 7732059"/>
              <a:gd name="connsiteY1" fmla="*/ 1884753 h 2019223"/>
              <a:gd name="connsiteX2" fmla="*/ 2030506 w 7732059"/>
              <a:gd name="connsiteY2" fmla="*/ 1615811 h 2019223"/>
              <a:gd name="connsiteX3" fmla="*/ 2877671 w 7732059"/>
              <a:gd name="connsiteY3" fmla="*/ 1118270 h 2019223"/>
              <a:gd name="connsiteX4" fmla="*/ 3361765 w 7732059"/>
              <a:gd name="connsiteY4" fmla="*/ 768647 h 2019223"/>
              <a:gd name="connsiteX5" fmla="*/ 4007224 w 7732059"/>
              <a:gd name="connsiteY5" fmla="*/ 687964 h 2019223"/>
              <a:gd name="connsiteX6" fmla="*/ 4719919 w 7732059"/>
              <a:gd name="connsiteY6" fmla="*/ 42506 h 2019223"/>
              <a:gd name="connsiteX7" fmla="*/ 5513294 w 7732059"/>
              <a:gd name="connsiteY7" fmla="*/ 96294 h 2019223"/>
              <a:gd name="connsiteX8" fmla="*/ 6185648 w 7732059"/>
              <a:gd name="connsiteY8" fmla="*/ 378682 h 2019223"/>
              <a:gd name="connsiteX9" fmla="*/ 6696636 w 7732059"/>
              <a:gd name="connsiteY9" fmla="*/ 755200 h 2019223"/>
              <a:gd name="connsiteX10" fmla="*/ 7086601 w 7732059"/>
              <a:gd name="connsiteY10" fmla="*/ 1158611 h 2019223"/>
              <a:gd name="connsiteX11" fmla="*/ 7409330 w 7732059"/>
              <a:gd name="connsiteY11" fmla="*/ 1562023 h 2019223"/>
              <a:gd name="connsiteX12" fmla="*/ 7732059 w 7732059"/>
              <a:gd name="connsiteY12" fmla="*/ 1951988 h 2019223"/>
              <a:gd name="connsiteX0" fmla="*/ 0 w 7732059"/>
              <a:gd name="connsiteY0" fmla="*/ 2014262 h 2014262"/>
              <a:gd name="connsiteX1" fmla="*/ 874059 w 7732059"/>
              <a:gd name="connsiteY1" fmla="*/ 1879792 h 2014262"/>
              <a:gd name="connsiteX2" fmla="*/ 2030506 w 7732059"/>
              <a:gd name="connsiteY2" fmla="*/ 1610850 h 2014262"/>
              <a:gd name="connsiteX3" fmla="*/ 2877671 w 7732059"/>
              <a:gd name="connsiteY3" fmla="*/ 1113309 h 2014262"/>
              <a:gd name="connsiteX4" fmla="*/ 3361765 w 7732059"/>
              <a:gd name="connsiteY4" fmla="*/ 763686 h 2014262"/>
              <a:gd name="connsiteX5" fmla="*/ 4007224 w 7732059"/>
              <a:gd name="connsiteY5" fmla="*/ 615767 h 2014262"/>
              <a:gd name="connsiteX6" fmla="*/ 4719919 w 7732059"/>
              <a:gd name="connsiteY6" fmla="*/ 37545 h 2014262"/>
              <a:gd name="connsiteX7" fmla="*/ 5513294 w 7732059"/>
              <a:gd name="connsiteY7" fmla="*/ 91333 h 2014262"/>
              <a:gd name="connsiteX8" fmla="*/ 6185648 w 7732059"/>
              <a:gd name="connsiteY8" fmla="*/ 373721 h 2014262"/>
              <a:gd name="connsiteX9" fmla="*/ 6696636 w 7732059"/>
              <a:gd name="connsiteY9" fmla="*/ 750239 h 2014262"/>
              <a:gd name="connsiteX10" fmla="*/ 7086601 w 7732059"/>
              <a:gd name="connsiteY10" fmla="*/ 1153650 h 2014262"/>
              <a:gd name="connsiteX11" fmla="*/ 7409330 w 7732059"/>
              <a:gd name="connsiteY11" fmla="*/ 1557062 h 2014262"/>
              <a:gd name="connsiteX12" fmla="*/ 7732059 w 7732059"/>
              <a:gd name="connsiteY12" fmla="*/ 1947027 h 2014262"/>
              <a:gd name="connsiteX0" fmla="*/ 0 w 7732059"/>
              <a:gd name="connsiteY0" fmla="*/ 1925040 h 1925040"/>
              <a:gd name="connsiteX1" fmla="*/ 874059 w 7732059"/>
              <a:gd name="connsiteY1" fmla="*/ 1790570 h 1925040"/>
              <a:gd name="connsiteX2" fmla="*/ 2030506 w 7732059"/>
              <a:gd name="connsiteY2" fmla="*/ 1521628 h 1925040"/>
              <a:gd name="connsiteX3" fmla="*/ 2877671 w 7732059"/>
              <a:gd name="connsiteY3" fmla="*/ 1024087 h 1925040"/>
              <a:gd name="connsiteX4" fmla="*/ 3361765 w 7732059"/>
              <a:gd name="connsiteY4" fmla="*/ 674464 h 1925040"/>
              <a:gd name="connsiteX5" fmla="*/ 4007224 w 7732059"/>
              <a:gd name="connsiteY5" fmla="*/ 526545 h 1925040"/>
              <a:gd name="connsiteX6" fmla="*/ 4746813 w 7732059"/>
              <a:gd name="connsiteY6" fmla="*/ 432417 h 1925040"/>
              <a:gd name="connsiteX7" fmla="*/ 5513294 w 7732059"/>
              <a:gd name="connsiteY7" fmla="*/ 2111 h 1925040"/>
              <a:gd name="connsiteX8" fmla="*/ 6185648 w 7732059"/>
              <a:gd name="connsiteY8" fmla="*/ 284499 h 1925040"/>
              <a:gd name="connsiteX9" fmla="*/ 6696636 w 7732059"/>
              <a:gd name="connsiteY9" fmla="*/ 661017 h 1925040"/>
              <a:gd name="connsiteX10" fmla="*/ 7086601 w 7732059"/>
              <a:gd name="connsiteY10" fmla="*/ 1064428 h 1925040"/>
              <a:gd name="connsiteX11" fmla="*/ 7409330 w 7732059"/>
              <a:gd name="connsiteY11" fmla="*/ 1467840 h 1925040"/>
              <a:gd name="connsiteX12" fmla="*/ 7732059 w 7732059"/>
              <a:gd name="connsiteY12" fmla="*/ 1857805 h 1925040"/>
              <a:gd name="connsiteX0" fmla="*/ 0 w 7732059"/>
              <a:gd name="connsiteY0" fmla="*/ 1640734 h 1640734"/>
              <a:gd name="connsiteX1" fmla="*/ 874059 w 7732059"/>
              <a:gd name="connsiteY1" fmla="*/ 1506264 h 1640734"/>
              <a:gd name="connsiteX2" fmla="*/ 2030506 w 7732059"/>
              <a:gd name="connsiteY2" fmla="*/ 1237322 h 1640734"/>
              <a:gd name="connsiteX3" fmla="*/ 2877671 w 7732059"/>
              <a:gd name="connsiteY3" fmla="*/ 739781 h 1640734"/>
              <a:gd name="connsiteX4" fmla="*/ 3361765 w 7732059"/>
              <a:gd name="connsiteY4" fmla="*/ 390158 h 1640734"/>
              <a:gd name="connsiteX5" fmla="*/ 4007224 w 7732059"/>
              <a:gd name="connsiteY5" fmla="*/ 242239 h 1640734"/>
              <a:gd name="connsiteX6" fmla="*/ 4746813 w 7732059"/>
              <a:gd name="connsiteY6" fmla="*/ 148111 h 1640734"/>
              <a:gd name="connsiteX7" fmla="*/ 5472953 w 7732059"/>
              <a:gd name="connsiteY7" fmla="*/ 322923 h 1640734"/>
              <a:gd name="connsiteX8" fmla="*/ 6185648 w 7732059"/>
              <a:gd name="connsiteY8" fmla="*/ 193 h 1640734"/>
              <a:gd name="connsiteX9" fmla="*/ 6696636 w 7732059"/>
              <a:gd name="connsiteY9" fmla="*/ 376711 h 1640734"/>
              <a:gd name="connsiteX10" fmla="*/ 7086601 w 7732059"/>
              <a:gd name="connsiteY10" fmla="*/ 780122 h 1640734"/>
              <a:gd name="connsiteX11" fmla="*/ 7409330 w 7732059"/>
              <a:gd name="connsiteY11" fmla="*/ 1183534 h 1640734"/>
              <a:gd name="connsiteX12" fmla="*/ 7732059 w 7732059"/>
              <a:gd name="connsiteY12" fmla="*/ 1573499 h 1640734"/>
              <a:gd name="connsiteX0" fmla="*/ 0 w 7732059"/>
              <a:gd name="connsiteY0" fmla="*/ 1640748 h 1640748"/>
              <a:gd name="connsiteX1" fmla="*/ 874059 w 7732059"/>
              <a:gd name="connsiteY1" fmla="*/ 1506278 h 1640748"/>
              <a:gd name="connsiteX2" fmla="*/ 2030506 w 7732059"/>
              <a:gd name="connsiteY2" fmla="*/ 1237336 h 1640748"/>
              <a:gd name="connsiteX3" fmla="*/ 2877671 w 7732059"/>
              <a:gd name="connsiteY3" fmla="*/ 739795 h 1640748"/>
              <a:gd name="connsiteX4" fmla="*/ 3361765 w 7732059"/>
              <a:gd name="connsiteY4" fmla="*/ 390172 h 1640748"/>
              <a:gd name="connsiteX5" fmla="*/ 4007224 w 7732059"/>
              <a:gd name="connsiteY5" fmla="*/ 242253 h 1640748"/>
              <a:gd name="connsiteX6" fmla="*/ 4733366 w 7732059"/>
              <a:gd name="connsiteY6" fmla="*/ 282595 h 1640748"/>
              <a:gd name="connsiteX7" fmla="*/ 5472953 w 7732059"/>
              <a:gd name="connsiteY7" fmla="*/ 322937 h 1640748"/>
              <a:gd name="connsiteX8" fmla="*/ 6185648 w 7732059"/>
              <a:gd name="connsiteY8" fmla="*/ 207 h 1640748"/>
              <a:gd name="connsiteX9" fmla="*/ 6696636 w 7732059"/>
              <a:gd name="connsiteY9" fmla="*/ 376725 h 1640748"/>
              <a:gd name="connsiteX10" fmla="*/ 7086601 w 7732059"/>
              <a:gd name="connsiteY10" fmla="*/ 780136 h 1640748"/>
              <a:gd name="connsiteX11" fmla="*/ 7409330 w 7732059"/>
              <a:gd name="connsiteY11" fmla="*/ 1183548 h 1640748"/>
              <a:gd name="connsiteX12" fmla="*/ 7732059 w 7732059"/>
              <a:gd name="connsiteY12" fmla="*/ 1573513 h 1640748"/>
              <a:gd name="connsiteX0" fmla="*/ 0 w 7732059"/>
              <a:gd name="connsiteY0" fmla="*/ 1402669 h 1402669"/>
              <a:gd name="connsiteX1" fmla="*/ 874059 w 7732059"/>
              <a:gd name="connsiteY1" fmla="*/ 1268199 h 1402669"/>
              <a:gd name="connsiteX2" fmla="*/ 2030506 w 7732059"/>
              <a:gd name="connsiteY2" fmla="*/ 999257 h 1402669"/>
              <a:gd name="connsiteX3" fmla="*/ 2877671 w 7732059"/>
              <a:gd name="connsiteY3" fmla="*/ 501716 h 1402669"/>
              <a:gd name="connsiteX4" fmla="*/ 3361765 w 7732059"/>
              <a:gd name="connsiteY4" fmla="*/ 152093 h 1402669"/>
              <a:gd name="connsiteX5" fmla="*/ 4007224 w 7732059"/>
              <a:gd name="connsiteY5" fmla="*/ 4174 h 1402669"/>
              <a:gd name="connsiteX6" fmla="*/ 4733366 w 7732059"/>
              <a:gd name="connsiteY6" fmla="*/ 44516 h 1402669"/>
              <a:gd name="connsiteX7" fmla="*/ 5472953 w 7732059"/>
              <a:gd name="connsiteY7" fmla="*/ 84858 h 1402669"/>
              <a:gd name="connsiteX8" fmla="*/ 6064625 w 7732059"/>
              <a:gd name="connsiteY8" fmla="*/ 340352 h 1402669"/>
              <a:gd name="connsiteX9" fmla="*/ 6696636 w 7732059"/>
              <a:gd name="connsiteY9" fmla="*/ 138646 h 1402669"/>
              <a:gd name="connsiteX10" fmla="*/ 7086601 w 7732059"/>
              <a:gd name="connsiteY10" fmla="*/ 542057 h 1402669"/>
              <a:gd name="connsiteX11" fmla="*/ 7409330 w 7732059"/>
              <a:gd name="connsiteY11" fmla="*/ 945469 h 1402669"/>
              <a:gd name="connsiteX12" fmla="*/ 7732059 w 7732059"/>
              <a:gd name="connsiteY12" fmla="*/ 1335434 h 1402669"/>
              <a:gd name="connsiteX0" fmla="*/ 0 w 7732059"/>
              <a:gd name="connsiteY0" fmla="*/ 1403768 h 1403768"/>
              <a:gd name="connsiteX1" fmla="*/ 874059 w 7732059"/>
              <a:gd name="connsiteY1" fmla="*/ 1269298 h 1403768"/>
              <a:gd name="connsiteX2" fmla="*/ 2030506 w 7732059"/>
              <a:gd name="connsiteY2" fmla="*/ 1000356 h 1403768"/>
              <a:gd name="connsiteX3" fmla="*/ 2877671 w 7732059"/>
              <a:gd name="connsiteY3" fmla="*/ 502815 h 1403768"/>
              <a:gd name="connsiteX4" fmla="*/ 3361765 w 7732059"/>
              <a:gd name="connsiteY4" fmla="*/ 153192 h 1403768"/>
              <a:gd name="connsiteX5" fmla="*/ 4007224 w 7732059"/>
              <a:gd name="connsiteY5" fmla="*/ 5273 h 1403768"/>
              <a:gd name="connsiteX6" fmla="*/ 4733366 w 7732059"/>
              <a:gd name="connsiteY6" fmla="*/ 45615 h 1403768"/>
              <a:gd name="connsiteX7" fmla="*/ 5459506 w 7732059"/>
              <a:gd name="connsiteY7" fmla="*/ 166639 h 1403768"/>
              <a:gd name="connsiteX8" fmla="*/ 6064625 w 7732059"/>
              <a:gd name="connsiteY8" fmla="*/ 341451 h 1403768"/>
              <a:gd name="connsiteX9" fmla="*/ 6696636 w 7732059"/>
              <a:gd name="connsiteY9" fmla="*/ 139745 h 1403768"/>
              <a:gd name="connsiteX10" fmla="*/ 7086601 w 7732059"/>
              <a:gd name="connsiteY10" fmla="*/ 543156 h 1403768"/>
              <a:gd name="connsiteX11" fmla="*/ 7409330 w 7732059"/>
              <a:gd name="connsiteY11" fmla="*/ 946568 h 1403768"/>
              <a:gd name="connsiteX12" fmla="*/ 7732059 w 7732059"/>
              <a:gd name="connsiteY12" fmla="*/ 1336533 h 1403768"/>
              <a:gd name="connsiteX0" fmla="*/ 0 w 7732059"/>
              <a:gd name="connsiteY0" fmla="*/ 1403768 h 1403768"/>
              <a:gd name="connsiteX1" fmla="*/ 874059 w 7732059"/>
              <a:gd name="connsiteY1" fmla="*/ 1269298 h 1403768"/>
              <a:gd name="connsiteX2" fmla="*/ 2030506 w 7732059"/>
              <a:gd name="connsiteY2" fmla="*/ 1000356 h 1403768"/>
              <a:gd name="connsiteX3" fmla="*/ 2877671 w 7732059"/>
              <a:gd name="connsiteY3" fmla="*/ 502815 h 1403768"/>
              <a:gd name="connsiteX4" fmla="*/ 3361765 w 7732059"/>
              <a:gd name="connsiteY4" fmla="*/ 153192 h 1403768"/>
              <a:gd name="connsiteX5" fmla="*/ 4007224 w 7732059"/>
              <a:gd name="connsiteY5" fmla="*/ 5273 h 1403768"/>
              <a:gd name="connsiteX6" fmla="*/ 4733366 w 7732059"/>
              <a:gd name="connsiteY6" fmla="*/ 45615 h 1403768"/>
              <a:gd name="connsiteX7" fmla="*/ 5459506 w 7732059"/>
              <a:gd name="connsiteY7" fmla="*/ 166639 h 1403768"/>
              <a:gd name="connsiteX8" fmla="*/ 6064625 w 7732059"/>
              <a:gd name="connsiteY8" fmla="*/ 341451 h 1403768"/>
              <a:gd name="connsiteX9" fmla="*/ 6642848 w 7732059"/>
              <a:gd name="connsiteY9" fmla="*/ 516263 h 1403768"/>
              <a:gd name="connsiteX10" fmla="*/ 7086601 w 7732059"/>
              <a:gd name="connsiteY10" fmla="*/ 543156 h 1403768"/>
              <a:gd name="connsiteX11" fmla="*/ 7409330 w 7732059"/>
              <a:gd name="connsiteY11" fmla="*/ 946568 h 1403768"/>
              <a:gd name="connsiteX12" fmla="*/ 7732059 w 7732059"/>
              <a:gd name="connsiteY12" fmla="*/ 1336533 h 1403768"/>
              <a:gd name="connsiteX0" fmla="*/ 0 w 7732059"/>
              <a:gd name="connsiteY0" fmla="*/ 1403768 h 1403768"/>
              <a:gd name="connsiteX1" fmla="*/ 874059 w 7732059"/>
              <a:gd name="connsiteY1" fmla="*/ 1269298 h 1403768"/>
              <a:gd name="connsiteX2" fmla="*/ 2030506 w 7732059"/>
              <a:gd name="connsiteY2" fmla="*/ 1000356 h 1403768"/>
              <a:gd name="connsiteX3" fmla="*/ 2877671 w 7732059"/>
              <a:gd name="connsiteY3" fmla="*/ 502815 h 1403768"/>
              <a:gd name="connsiteX4" fmla="*/ 3361765 w 7732059"/>
              <a:gd name="connsiteY4" fmla="*/ 153192 h 1403768"/>
              <a:gd name="connsiteX5" fmla="*/ 4007224 w 7732059"/>
              <a:gd name="connsiteY5" fmla="*/ 5273 h 1403768"/>
              <a:gd name="connsiteX6" fmla="*/ 4733366 w 7732059"/>
              <a:gd name="connsiteY6" fmla="*/ 45615 h 1403768"/>
              <a:gd name="connsiteX7" fmla="*/ 5459506 w 7732059"/>
              <a:gd name="connsiteY7" fmla="*/ 166639 h 1403768"/>
              <a:gd name="connsiteX8" fmla="*/ 6064625 w 7732059"/>
              <a:gd name="connsiteY8" fmla="*/ 341451 h 1403768"/>
              <a:gd name="connsiteX9" fmla="*/ 6642848 w 7732059"/>
              <a:gd name="connsiteY9" fmla="*/ 516263 h 1403768"/>
              <a:gd name="connsiteX10" fmla="*/ 6979025 w 7732059"/>
              <a:gd name="connsiteY10" fmla="*/ 731414 h 1403768"/>
              <a:gd name="connsiteX11" fmla="*/ 7409330 w 7732059"/>
              <a:gd name="connsiteY11" fmla="*/ 946568 h 1403768"/>
              <a:gd name="connsiteX12" fmla="*/ 7732059 w 7732059"/>
              <a:gd name="connsiteY12" fmla="*/ 1336533 h 1403768"/>
              <a:gd name="connsiteX0" fmla="*/ 0 w 7732059"/>
              <a:gd name="connsiteY0" fmla="*/ 1403768 h 1403768"/>
              <a:gd name="connsiteX1" fmla="*/ 874059 w 7732059"/>
              <a:gd name="connsiteY1" fmla="*/ 1269298 h 1403768"/>
              <a:gd name="connsiteX2" fmla="*/ 2030506 w 7732059"/>
              <a:gd name="connsiteY2" fmla="*/ 1000356 h 1403768"/>
              <a:gd name="connsiteX3" fmla="*/ 2877671 w 7732059"/>
              <a:gd name="connsiteY3" fmla="*/ 502815 h 1403768"/>
              <a:gd name="connsiteX4" fmla="*/ 3361765 w 7732059"/>
              <a:gd name="connsiteY4" fmla="*/ 153192 h 1403768"/>
              <a:gd name="connsiteX5" fmla="*/ 4007224 w 7732059"/>
              <a:gd name="connsiteY5" fmla="*/ 5273 h 1403768"/>
              <a:gd name="connsiteX6" fmla="*/ 4733366 w 7732059"/>
              <a:gd name="connsiteY6" fmla="*/ 45615 h 1403768"/>
              <a:gd name="connsiteX7" fmla="*/ 5459506 w 7732059"/>
              <a:gd name="connsiteY7" fmla="*/ 166639 h 1403768"/>
              <a:gd name="connsiteX8" fmla="*/ 6064625 w 7732059"/>
              <a:gd name="connsiteY8" fmla="*/ 341451 h 1403768"/>
              <a:gd name="connsiteX9" fmla="*/ 6642848 w 7732059"/>
              <a:gd name="connsiteY9" fmla="*/ 516263 h 1403768"/>
              <a:gd name="connsiteX10" fmla="*/ 6979025 w 7732059"/>
              <a:gd name="connsiteY10" fmla="*/ 731414 h 1403768"/>
              <a:gd name="connsiteX11" fmla="*/ 7221071 w 7732059"/>
              <a:gd name="connsiteY11" fmla="*/ 1000357 h 1403768"/>
              <a:gd name="connsiteX12" fmla="*/ 7732059 w 7732059"/>
              <a:gd name="connsiteY12" fmla="*/ 1336533 h 1403768"/>
              <a:gd name="connsiteX0" fmla="*/ 0 w 7503459"/>
              <a:gd name="connsiteY0" fmla="*/ 1403768 h 1403768"/>
              <a:gd name="connsiteX1" fmla="*/ 874059 w 7503459"/>
              <a:gd name="connsiteY1" fmla="*/ 1269298 h 1403768"/>
              <a:gd name="connsiteX2" fmla="*/ 2030506 w 7503459"/>
              <a:gd name="connsiteY2" fmla="*/ 1000356 h 1403768"/>
              <a:gd name="connsiteX3" fmla="*/ 2877671 w 7503459"/>
              <a:gd name="connsiteY3" fmla="*/ 502815 h 1403768"/>
              <a:gd name="connsiteX4" fmla="*/ 3361765 w 7503459"/>
              <a:gd name="connsiteY4" fmla="*/ 153192 h 1403768"/>
              <a:gd name="connsiteX5" fmla="*/ 4007224 w 7503459"/>
              <a:gd name="connsiteY5" fmla="*/ 5273 h 1403768"/>
              <a:gd name="connsiteX6" fmla="*/ 4733366 w 7503459"/>
              <a:gd name="connsiteY6" fmla="*/ 45615 h 1403768"/>
              <a:gd name="connsiteX7" fmla="*/ 5459506 w 7503459"/>
              <a:gd name="connsiteY7" fmla="*/ 166639 h 1403768"/>
              <a:gd name="connsiteX8" fmla="*/ 6064625 w 7503459"/>
              <a:gd name="connsiteY8" fmla="*/ 341451 h 1403768"/>
              <a:gd name="connsiteX9" fmla="*/ 6642848 w 7503459"/>
              <a:gd name="connsiteY9" fmla="*/ 516263 h 1403768"/>
              <a:gd name="connsiteX10" fmla="*/ 6979025 w 7503459"/>
              <a:gd name="connsiteY10" fmla="*/ 731414 h 1403768"/>
              <a:gd name="connsiteX11" fmla="*/ 7221071 w 7503459"/>
              <a:gd name="connsiteY11" fmla="*/ 1000357 h 1403768"/>
              <a:gd name="connsiteX12" fmla="*/ 7503459 w 7503459"/>
              <a:gd name="connsiteY12" fmla="*/ 1255851 h 1403768"/>
              <a:gd name="connsiteX0" fmla="*/ 0 w 7503459"/>
              <a:gd name="connsiteY0" fmla="*/ 1403768 h 1403768"/>
              <a:gd name="connsiteX1" fmla="*/ 874059 w 7503459"/>
              <a:gd name="connsiteY1" fmla="*/ 1269298 h 1403768"/>
              <a:gd name="connsiteX2" fmla="*/ 2030506 w 7503459"/>
              <a:gd name="connsiteY2" fmla="*/ 1000356 h 1403768"/>
              <a:gd name="connsiteX3" fmla="*/ 2877671 w 7503459"/>
              <a:gd name="connsiteY3" fmla="*/ 502815 h 1403768"/>
              <a:gd name="connsiteX4" fmla="*/ 3361765 w 7503459"/>
              <a:gd name="connsiteY4" fmla="*/ 153192 h 1403768"/>
              <a:gd name="connsiteX5" fmla="*/ 4007224 w 7503459"/>
              <a:gd name="connsiteY5" fmla="*/ 5273 h 1403768"/>
              <a:gd name="connsiteX6" fmla="*/ 4733366 w 7503459"/>
              <a:gd name="connsiteY6" fmla="*/ 45615 h 1403768"/>
              <a:gd name="connsiteX7" fmla="*/ 5459506 w 7503459"/>
              <a:gd name="connsiteY7" fmla="*/ 166639 h 1403768"/>
              <a:gd name="connsiteX8" fmla="*/ 6064625 w 7503459"/>
              <a:gd name="connsiteY8" fmla="*/ 341451 h 1403768"/>
              <a:gd name="connsiteX9" fmla="*/ 6642848 w 7503459"/>
              <a:gd name="connsiteY9" fmla="*/ 516263 h 1403768"/>
              <a:gd name="connsiteX10" fmla="*/ 6911789 w 7503459"/>
              <a:gd name="connsiteY10" fmla="*/ 758308 h 1403768"/>
              <a:gd name="connsiteX11" fmla="*/ 7221071 w 7503459"/>
              <a:gd name="connsiteY11" fmla="*/ 1000357 h 1403768"/>
              <a:gd name="connsiteX12" fmla="*/ 7503459 w 7503459"/>
              <a:gd name="connsiteY12" fmla="*/ 1255851 h 1403768"/>
              <a:gd name="connsiteX0" fmla="*/ 0 w 7503459"/>
              <a:gd name="connsiteY0" fmla="*/ 1403768 h 1403768"/>
              <a:gd name="connsiteX1" fmla="*/ 874059 w 7503459"/>
              <a:gd name="connsiteY1" fmla="*/ 1269298 h 1403768"/>
              <a:gd name="connsiteX2" fmla="*/ 2030506 w 7503459"/>
              <a:gd name="connsiteY2" fmla="*/ 1000356 h 1403768"/>
              <a:gd name="connsiteX3" fmla="*/ 2877671 w 7503459"/>
              <a:gd name="connsiteY3" fmla="*/ 502815 h 1403768"/>
              <a:gd name="connsiteX4" fmla="*/ 3361765 w 7503459"/>
              <a:gd name="connsiteY4" fmla="*/ 153192 h 1403768"/>
              <a:gd name="connsiteX5" fmla="*/ 4007224 w 7503459"/>
              <a:gd name="connsiteY5" fmla="*/ 5273 h 1403768"/>
              <a:gd name="connsiteX6" fmla="*/ 4733366 w 7503459"/>
              <a:gd name="connsiteY6" fmla="*/ 45615 h 1403768"/>
              <a:gd name="connsiteX7" fmla="*/ 5459506 w 7503459"/>
              <a:gd name="connsiteY7" fmla="*/ 166639 h 1403768"/>
              <a:gd name="connsiteX8" fmla="*/ 6064625 w 7503459"/>
              <a:gd name="connsiteY8" fmla="*/ 341451 h 1403768"/>
              <a:gd name="connsiteX9" fmla="*/ 6481484 w 7503459"/>
              <a:gd name="connsiteY9" fmla="*/ 502816 h 1403768"/>
              <a:gd name="connsiteX10" fmla="*/ 6911789 w 7503459"/>
              <a:gd name="connsiteY10" fmla="*/ 758308 h 1403768"/>
              <a:gd name="connsiteX11" fmla="*/ 7221071 w 7503459"/>
              <a:gd name="connsiteY11" fmla="*/ 1000357 h 1403768"/>
              <a:gd name="connsiteX12" fmla="*/ 7503459 w 7503459"/>
              <a:gd name="connsiteY12" fmla="*/ 1255851 h 1403768"/>
              <a:gd name="connsiteX0" fmla="*/ 0 w 7503459"/>
              <a:gd name="connsiteY0" fmla="*/ 1407364 h 1407364"/>
              <a:gd name="connsiteX1" fmla="*/ 874059 w 7503459"/>
              <a:gd name="connsiteY1" fmla="*/ 1272894 h 1407364"/>
              <a:gd name="connsiteX2" fmla="*/ 2030506 w 7503459"/>
              <a:gd name="connsiteY2" fmla="*/ 1003952 h 1407364"/>
              <a:gd name="connsiteX3" fmla="*/ 2877671 w 7503459"/>
              <a:gd name="connsiteY3" fmla="*/ 506411 h 1407364"/>
              <a:gd name="connsiteX4" fmla="*/ 3375212 w 7503459"/>
              <a:gd name="connsiteY4" fmla="*/ 210576 h 1407364"/>
              <a:gd name="connsiteX5" fmla="*/ 4007224 w 7503459"/>
              <a:gd name="connsiteY5" fmla="*/ 8869 h 1407364"/>
              <a:gd name="connsiteX6" fmla="*/ 4733366 w 7503459"/>
              <a:gd name="connsiteY6" fmla="*/ 49211 h 1407364"/>
              <a:gd name="connsiteX7" fmla="*/ 5459506 w 7503459"/>
              <a:gd name="connsiteY7" fmla="*/ 170235 h 1407364"/>
              <a:gd name="connsiteX8" fmla="*/ 6064625 w 7503459"/>
              <a:gd name="connsiteY8" fmla="*/ 345047 h 1407364"/>
              <a:gd name="connsiteX9" fmla="*/ 6481484 w 7503459"/>
              <a:gd name="connsiteY9" fmla="*/ 506412 h 1407364"/>
              <a:gd name="connsiteX10" fmla="*/ 6911789 w 7503459"/>
              <a:gd name="connsiteY10" fmla="*/ 761904 h 1407364"/>
              <a:gd name="connsiteX11" fmla="*/ 7221071 w 7503459"/>
              <a:gd name="connsiteY11" fmla="*/ 1003953 h 1407364"/>
              <a:gd name="connsiteX12" fmla="*/ 7503459 w 7503459"/>
              <a:gd name="connsiteY12" fmla="*/ 1259447 h 1407364"/>
              <a:gd name="connsiteX0" fmla="*/ 0 w 7503459"/>
              <a:gd name="connsiteY0" fmla="*/ 1407364 h 1407364"/>
              <a:gd name="connsiteX1" fmla="*/ 874059 w 7503459"/>
              <a:gd name="connsiteY1" fmla="*/ 1272894 h 1407364"/>
              <a:gd name="connsiteX2" fmla="*/ 2030506 w 7503459"/>
              <a:gd name="connsiteY2" fmla="*/ 1003952 h 1407364"/>
              <a:gd name="connsiteX3" fmla="*/ 2837330 w 7503459"/>
              <a:gd name="connsiteY3" fmla="*/ 587093 h 1407364"/>
              <a:gd name="connsiteX4" fmla="*/ 3375212 w 7503459"/>
              <a:gd name="connsiteY4" fmla="*/ 210576 h 1407364"/>
              <a:gd name="connsiteX5" fmla="*/ 4007224 w 7503459"/>
              <a:gd name="connsiteY5" fmla="*/ 8869 h 1407364"/>
              <a:gd name="connsiteX6" fmla="*/ 4733366 w 7503459"/>
              <a:gd name="connsiteY6" fmla="*/ 49211 h 1407364"/>
              <a:gd name="connsiteX7" fmla="*/ 5459506 w 7503459"/>
              <a:gd name="connsiteY7" fmla="*/ 170235 h 1407364"/>
              <a:gd name="connsiteX8" fmla="*/ 6064625 w 7503459"/>
              <a:gd name="connsiteY8" fmla="*/ 345047 h 1407364"/>
              <a:gd name="connsiteX9" fmla="*/ 6481484 w 7503459"/>
              <a:gd name="connsiteY9" fmla="*/ 506412 h 1407364"/>
              <a:gd name="connsiteX10" fmla="*/ 6911789 w 7503459"/>
              <a:gd name="connsiteY10" fmla="*/ 761904 h 1407364"/>
              <a:gd name="connsiteX11" fmla="*/ 7221071 w 7503459"/>
              <a:gd name="connsiteY11" fmla="*/ 1003953 h 1407364"/>
              <a:gd name="connsiteX12" fmla="*/ 7503459 w 7503459"/>
              <a:gd name="connsiteY12" fmla="*/ 1259447 h 1407364"/>
              <a:gd name="connsiteX0" fmla="*/ 0 w 7503459"/>
              <a:gd name="connsiteY0" fmla="*/ 1364397 h 1364397"/>
              <a:gd name="connsiteX1" fmla="*/ 874059 w 7503459"/>
              <a:gd name="connsiteY1" fmla="*/ 1229927 h 1364397"/>
              <a:gd name="connsiteX2" fmla="*/ 2030506 w 7503459"/>
              <a:gd name="connsiteY2" fmla="*/ 960985 h 1364397"/>
              <a:gd name="connsiteX3" fmla="*/ 2837330 w 7503459"/>
              <a:gd name="connsiteY3" fmla="*/ 544126 h 1364397"/>
              <a:gd name="connsiteX4" fmla="*/ 3375212 w 7503459"/>
              <a:gd name="connsiteY4" fmla="*/ 167609 h 1364397"/>
              <a:gd name="connsiteX5" fmla="*/ 4087906 w 7503459"/>
              <a:gd name="connsiteY5" fmla="*/ 33138 h 1364397"/>
              <a:gd name="connsiteX6" fmla="*/ 4733366 w 7503459"/>
              <a:gd name="connsiteY6" fmla="*/ 6244 h 1364397"/>
              <a:gd name="connsiteX7" fmla="*/ 5459506 w 7503459"/>
              <a:gd name="connsiteY7" fmla="*/ 127268 h 1364397"/>
              <a:gd name="connsiteX8" fmla="*/ 6064625 w 7503459"/>
              <a:gd name="connsiteY8" fmla="*/ 302080 h 1364397"/>
              <a:gd name="connsiteX9" fmla="*/ 6481484 w 7503459"/>
              <a:gd name="connsiteY9" fmla="*/ 463445 h 1364397"/>
              <a:gd name="connsiteX10" fmla="*/ 6911789 w 7503459"/>
              <a:gd name="connsiteY10" fmla="*/ 718937 h 1364397"/>
              <a:gd name="connsiteX11" fmla="*/ 7221071 w 7503459"/>
              <a:gd name="connsiteY11" fmla="*/ 960986 h 1364397"/>
              <a:gd name="connsiteX12" fmla="*/ 7503459 w 7503459"/>
              <a:gd name="connsiteY12" fmla="*/ 1216480 h 1364397"/>
              <a:gd name="connsiteX0" fmla="*/ 0 w 7503459"/>
              <a:gd name="connsiteY0" fmla="*/ 1366636 h 1366636"/>
              <a:gd name="connsiteX1" fmla="*/ 874059 w 7503459"/>
              <a:gd name="connsiteY1" fmla="*/ 1232166 h 1366636"/>
              <a:gd name="connsiteX2" fmla="*/ 2030506 w 7503459"/>
              <a:gd name="connsiteY2" fmla="*/ 963224 h 1366636"/>
              <a:gd name="connsiteX3" fmla="*/ 2837330 w 7503459"/>
              <a:gd name="connsiteY3" fmla="*/ 546365 h 1366636"/>
              <a:gd name="connsiteX4" fmla="*/ 3375212 w 7503459"/>
              <a:gd name="connsiteY4" fmla="*/ 237084 h 1366636"/>
              <a:gd name="connsiteX5" fmla="*/ 4087906 w 7503459"/>
              <a:gd name="connsiteY5" fmla="*/ 35377 h 1366636"/>
              <a:gd name="connsiteX6" fmla="*/ 4733366 w 7503459"/>
              <a:gd name="connsiteY6" fmla="*/ 8483 h 1366636"/>
              <a:gd name="connsiteX7" fmla="*/ 5459506 w 7503459"/>
              <a:gd name="connsiteY7" fmla="*/ 129507 h 1366636"/>
              <a:gd name="connsiteX8" fmla="*/ 6064625 w 7503459"/>
              <a:gd name="connsiteY8" fmla="*/ 304319 h 1366636"/>
              <a:gd name="connsiteX9" fmla="*/ 6481484 w 7503459"/>
              <a:gd name="connsiteY9" fmla="*/ 465684 h 1366636"/>
              <a:gd name="connsiteX10" fmla="*/ 6911789 w 7503459"/>
              <a:gd name="connsiteY10" fmla="*/ 721176 h 1366636"/>
              <a:gd name="connsiteX11" fmla="*/ 7221071 w 7503459"/>
              <a:gd name="connsiteY11" fmla="*/ 963225 h 1366636"/>
              <a:gd name="connsiteX12" fmla="*/ 7503459 w 7503459"/>
              <a:gd name="connsiteY12" fmla="*/ 1218719 h 1366636"/>
              <a:gd name="connsiteX0" fmla="*/ 0 w 7503459"/>
              <a:gd name="connsiteY0" fmla="*/ 1366636 h 1366636"/>
              <a:gd name="connsiteX1" fmla="*/ 874059 w 7503459"/>
              <a:gd name="connsiteY1" fmla="*/ 1232166 h 1366636"/>
              <a:gd name="connsiteX2" fmla="*/ 2030506 w 7503459"/>
              <a:gd name="connsiteY2" fmla="*/ 963224 h 1366636"/>
              <a:gd name="connsiteX3" fmla="*/ 2837330 w 7503459"/>
              <a:gd name="connsiteY3" fmla="*/ 546365 h 1366636"/>
              <a:gd name="connsiteX4" fmla="*/ 3375212 w 7503459"/>
              <a:gd name="connsiteY4" fmla="*/ 237084 h 1366636"/>
              <a:gd name="connsiteX5" fmla="*/ 4020671 w 7503459"/>
              <a:gd name="connsiteY5" fmla="*/ 35377 h 1366636"/>
              <a:gd name="connsiteX6" fmla="*/ 4733366 w 7503459"/>
              <a:gd name="connsiteY6" fmla="*/ 8483 h 1366636"/>
              <a:gd name="connsiteX7" fmla="*/ 5459506 w 7503459"/>
              <a:gd name="connsiteY7" fmla="*/ 129507 h 1366636"/>
              <a:gd name="connsiteX8" fmla="*/ 6064625 w 7503459"/>
              <a:gd name="connsiteY8" fmla="*/ 304319 h 1366636"/>
              <a:gd name="connsiteX9" fmla="*/ 6481484 w 7503459"/>
              <a:gd name="connsiteY9" fmla="*/ 465684 h 1366636"/>
              <a:gd name="connsiteX10" fmla="*/ 6911789 w 7503459"/>
              <a:gd name="connsiteY10" fmla="*/ 721176 h 1366636"/>
              <a:gd name="connsiteX11" fmla="*/ 7221071 w 7503459"/>
              <a:gd name="connsiteY11" fmla="*/ 963225 h 1366636"/>
              <a:gd name="connsiteX12" fmla="*/ 7503459 w 7503459"/>
              <a:gd name="connsiteY12" fmla="*/ 1218719 h 1366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03459" h="1366636">
                <a:moveTo>
                  <a:pt x="0" y="1366636"/>
                </a:moveTo>
                <a:cubicBezTo>
                  <a:pt x="267820" y="1333018"/>
                  <a:pt x="535641" y="1299401"/>
                  <a:pt x="874059" y="1232166"/>
                </a:cubicBezTo>
                <a:cubicBezTo>
                  <a:pt x="1212477" y="1164931"/>
                  <a:pt x="1703294" y="1077524"/>
                  <a:pt x="2030506" y="963224"/>
                </a:cubicBezTo>
                <a:cubicBezTo>
                  <a:pt x="2357718" y="848924"/>
                  <a:pt x="2613212" y="667388"/>
                  <a:pt x="2837330" y="546365"/>
                </a:cubicBezTo>
                <a:cubicBezTo>
                  <a:pt x="3061448" y="425342"/>
                  <a:pt x="3177989" y="322249"/>
                  <a:pt x="3375212" y="237084"/>
                </a:cubicBezTo>
                <a:cubicBezTo>
                  <a:pt x="3572435" y="151919"/>
                  <a:pt x="3794312" y="73477"/>
                  <a:pt x="4020671" y="35377"/>
                </a:cubicBezTo>
                <a:cubicBezTo>
                  <a:pt x="4247030" y="-2723"/>
                  <a:pt x="4493560" y="-7205"/>
                  <a:pt x="4733366" y="8483"/>
                </a:cubicBezTo>
                <a:cubicBezTo>
                  <a:pt x="4973172" y="24171"/>
                  <a:pt x="5237630" y="80201"/>
                  <a:pt x="5459506" y="129507"/>
                </a:cubicBezTo>
                <a:cubicBezTo>
                  <a:pt x="5681383" y="178813"/>
                  <a:pt x="5894295" y="248290"/>
                  <a:pt x="6064625" y="304319"/>
                </a:cubicBezTo>
                <a:cubicBezTo>
                  <a:pt x="6234955" y="360349"/>
                  <a:pt x="6340290" y="396208"/>
                  <a:pt x="6481484" y="465684"/>
                </a:cubicBezTo>
                <a:cubicBezTo>
                  <a:pt x="6622678" y="535160"/>
                  <a:pt x="6788525" y="638253"/>
                  <a:pt x="6911789" y="721176"/>
                </a:cubicBezTo>
                <a:cubicBezTo>
                  <a:pt x="7035053" y="804099"/>
                  <a:pt x="7122459" y="880301"/>
                  <a:pt x="7221071" y="963225"/>
                </a:cubicBezTo>
                <a:cubicBezTo>
                  <a:pt x="7319683" y="1046149"/>
                  <a:pt x="7475444" y="1181739"/>
                  <a:pt x="7503459" y="1218719"/>
                </a:cubicBezTo>
              </a:path>
            </a:pathLst>
          </a:custGeom>
          <a:noFill/>
          <a:ln>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587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med rundade hörn 12"/>
          <p:cNvSpPr/>
          <p:nvPr/>
        </p:nvSpPr>
        <p:spPr>
          <a:xfrm>
            <a:off x="4860032" y="1916832"/>
            <a:ext cx="4176464" cy="352839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sv-SE" sz="2800" dirty="0">
                <a:solidFill>
                  <a:schemeClr val="tx1"/>
                </a:solidFill>
              </a:rPr>
              <a:t>Kostnader/Verksamhet</a:t>
            </a:r>
          </a:p>
        </p:txBody>
      </p:sp>
      <p:sp>
        <p:nvSpPr>
          <p:cNvPr id="12" name="Rektangel med rundade hörn 11"/>
          <p:cNvSpPr/>
          <p:nvPr/>
        </p:nvSpPr>
        <p:spPr>
          <a:xfrm>
            <a:off x="107504" y="1916832"/>
            <a:ext cx="4176464" cy="3528392"/>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sv-SE" sz="2800" dirty="0">
                <a:solidFill>
                  <a:schemeClr val="tx1"/>
                </a:solidFill>
              </a:rPr>
              <a:t>Intäkter</a:t>
            </a:r>
          </a:p>
        </p:txBody>
      </p:sp>
      <p:sp>
        <p:nvSpPr>
          <p:cNvPr id="4" name="Rubrik 3"/>
          <p:cNvSpPr>
            <a:spLocks noGrp="1"/>
          </p:cNvSpPr>
          <p:nvPr>
            <p:ph type="title"/>
          </p:nvPr>
        </p:nvSpPr>
        <p:spPr/>
        <p:txBody>
          <a:bodyPr/>
          <a:lstStyle/>
          <a:p>
            <a:r>
              <a:rPr lang="sv-SE" dirty="0"/>
              <a:t>Ekonomiska Principer</a:t>
            </a:r>
          </a:p>
        </p:txBody>
      </p:sp>
      <p:graphicFrame>
        <p:nvGraphicFramePr>
          <p:cNvPr id="9" name="Diagram 8"/>
          <p:cNvGraphicFramePr/>
          <p:nvPr>
            <p:extLst>
              <p:ext uri="{D42A27DB-BD31-4B8C-83A1-F6EECF244321}">
                <p14:modId xmlns:p14="http://schemas.microsoft.com/office/powerpoint/2010/main" val="3617943019"/>
              </p:ext>
            </p:extLst>
          </p:nvPr>
        </p:nvGraphicFramePr>
        <p:xfrm>
          <a:off x="251520" y="2420888"/>
          <a:ext cx="3744416" cy="2752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extLst>
              <p:ext uri="{D42A27DB-BD31-4B8C-83A1-F6EECF244321}">
                <p14:modId xmlns:p14="http://schemas.microsoft.com/office/powerpoint/2010/main" val="1039609514"/>
              </p:ext>
            </p:extLst>
          </p:nvPr>
        </p:nvGraphicFramePr>
        <p:xfrm>
          <a:off x="5148064" y="2420888"/>
          <a:ext cx="3744416" cy="27520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15055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Ekonomiska principer</a:t>
            </a:r>
          </a:p>
        </p:txBody>
      </p:sp>
      <p:cxnSp>
        <p:nvCxnSpPr>
          <p:cNvPr id="3" name="Rak pil 2"/>
          <p:cNvCxnSpPr/>
          <p:nvPr/>
        </p:nvCxnSpPr>
        <p:spPr>
          <a:xfrm flipV="1">
            <a:off x="971600" y="1975048"/>
            <a:ext cx="0" cy="23762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Rak pil 5"/>
          <p:cNvCxnSpPr/>
          <p:nvPr/>
        </p:nvCxnSpPr>
        <p:spPr>
          <a:xfrm>
            <a:off x="971600" y="4351312"/>
            <a:ext cx="786407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Frihandsfigur 6"/>
          <p:cNvSpPr/>
          <p:nvPr/>
        </p:nvSpPr>
        <p:spPr>
          <a:xfrm>
            <a:off x="1021976" y="2302055"/>
            <a:ext cx="7732059" cy="1987629"/>
          </a:xfrm>
          <a:custGeom>
            <a:avLst/>
            <a:gdLst>
              <a:gd name="connsiteX0" fmla="*/ 0 w 7342095"/>
              <a:gd name="connsiteY0" fmla="*/ 2031454 h 2031454"/>
              <a:gd name="connsiteX1" fmla="*/ 874059 w 7342095"/>
              <a:gd name="connsiteY1" fmla="*/ 1896984 h 2031454"/>
              <a:gd name="connsiteX2" fmla="*/ 2030506 w 7342095"/>
              <a:gd name="connsiteY2" fmla="*/ 1628042 h 2031454"/>
              <a:gd name="connsiteX3" fmla="*/ 2877671 w 7342095"/>
              <a:gd name="connsiteY3" fmla="*/ 1130501 h 2031454"/>
              <a:gd name="connsiteX4" fmla="*/ 3321424 w 7342095"/>
              <a:gd name="connsiteY4" fmla="*/ 619513 h 2031454"/>
              <a:gd name="connsiteX5" fmla="*/ 3953436 w 7342095"/>
              <a:gd name="connsiteY5" fmla="*/ 162313 h 2031454"/>
              <a:gd name="connsiteX6" fmla="*/ 4827495 w 7342095"/>
              <a:gd name="connsiteY6" fmla="*/ 948 h 2031454"/>
              <a:gd name="connsiteX7" fmla="*/ 5580530 w 7342095"/>
              <a:gd name="connsiteY7" fmla="*/ 108525 h 2031454"/>
              <a:gd name="connsiteX8" fmla="*/ 6279777 w 7342095"/>
              <a:gd name="connsiteY8" fmla="*/ 364019 h 2031454"/>
              <a:gd name="connsiteX9" fmla="*/ 6696636 w 7342095"/>
              <a:gd name="connsiteY9" fmla="*/ 767431 h 2031454"/>
              <a:gd name="connsiteX10" fmla="*/ 6952130 w 7342095"/>
              <a:gd name="connsiteY10" fmla="*/ 1238078 h 2031454"/>
              <a:gd name="connsiteX11" fmla="*/ 7221071 w 7342095"/>
              <a:gd name="connsiteY11" fmla="*/ 1735619 h 2031454"/>
              <a:gd name="connsiteX12" fmla="*/ 7342095 w 7342095"/>
              <a:gd name="connsiteY12" fmla="*/ 1923878 h 2031454"/>
              <a:gd name="connsiteX0" fmla="*/ 0 w 7342095"/>
              <a:gd name="connsiteY0" fmla="*/ 2031522 h 2031522"/>
              <a:gd name="connsiteX1" fmla="*/ 874059 w 7342095"/>
              <a:gd name="connsiteY1" fmla="*/ 1897052 h 2031522"/>
              <a:gd name="connsiteX2" fmla="*/ 2030506 w 7342095"/>
              <a:gd name="connsiteY2" fmla="*/ 1628110 h 2031522"/>
              <a:gd name="connsiteX3" fmla="*/ 2877671 w 7342095"/>
              <a:gd name="connsiteY3" fmla="*/ 1130569 h 2031522"/>
              <a:gd name="connsiteX4" fmla="*/ 3321424 w 7342095"/>
              <a:gd name="connsiteY4" fmla="*/ 619581 h 2031522"/>
              <a:gd name="connsiteX5" fmla="*/ 3953436 w 7342095"/>
              <a:gd name="connsiteY5" fmla="*/ 162381 h 2031522"/>
              <a:gd name="connsiteX6" fmla="*/ 4827495 w 7342095"/>
              <a:gd name="connsiteY6" fmla="*/ 1016 h 2031522"/>
              <a:gd name="connsiteX7" fmla="*/ 5580530 w 7342095"/>
              <a:gd name="connsiteY7" fmla="*/ 108593 h 2031522"/>
              <a:gd name="connsiteX8" fmla="*/ 6185648 w 7342095"/>
              <a:gd name="connsiteY8" fmla="*/ 390981 h 2031522"/>
              <a:gd name="connsiteX9" fmla="*/ 6696636 w 7342095"/>
              <a:gd name="connsiteY9" fmla="*/ 767499 h 2031522"/>
              <a:gd name="connsiteX10" fmla="*/ 6952130 w 7342095"/>
              <a:gd name="connsiteY10" fmla="*/ 1238146 h 2031522"/>
              <a:gd name="connsiteX11" fmla="*/ 7221071 w 7342095"/>
              <a:gd name="connsiteY11" fmla="*/ 1735687 h 2031522"/>
              <a:gd name="connsiteX12" fmla="*/ 7342095 w 7342095"/>
              <a:gd name="connsiteY12" fmla="*/ 1923946 h 2031522"/>
              <a:gd name="connsiteX0" fmla="*/ 0 w 7342095"/>
              <a:gd name="connsiteY0" fmla="*/ 2031522 h 2031522"/>
              <a:gd name="connsiteX1" fmla="*/ 874059 w 7342095"/>
              <a:gd name="connsiteY1" fmla="*/ 1897052 h 2031522"/>
              <a:gd name="connsiteX2" fmla="*/ 2030506 w 7342095"/>
              <a:gd name="connsiteY2" fmla="*/ 1628110 h 2031522"/>
              <a:gd name="connsiteX3" fmla="*/ 2877671 w 7342095"/>
              <a:gd name="connsiteY3" fmla="*/ 1130569 h 2031522"/>
              <a:gd name="connsiteX4" fmla="*/ 3321424 w 7342095"/>
              <a:gd name="connsiteY4" fmla="*/ 619581 h 2031522"/>
              <a:gd name="connsiteX5" fmla="*/ 3953436 w 7342095"/>
              <a:gd name="connsiteY5" fmla="*/ 162381 h 2031522"/>
              <a:gd name="connsiteX6" fmla="*/ 4827495 w 7342095"/>
              <a:gd name="connsiteY6" fmla="*/ 1016 h 2031522"/>
              <a:gd name="connsiteX7" fmla="*/ 5580530 w 7342095"/>
              <a:gd name="connsiteY7" fmla="*/ 108593 h 2031522"/>
              <a:gd name="connsiteX8" fmla="*/ 6185648 w 7342095"/>
              <a:gd name="connsiteY8" fmla="*/ 390981 h 2031522"/>
              <a:gd name="connsiteX9" fmla="*/ 6696636 w 7342095"/>
              <a:gd name="connsiteY9" fmla="*/ 767499 h 2031522"/>
              <a:gd name="connsiteX10" fmla="*/ 7086601 w 7342095"/>
              <a:gd name="connsiteY10" fmla="*/ 1170910 h 2031522"/>
              <a:gd name="connsiteX11" fmla="*/ 7221071 w 7342095"/>
              <a:gd name="connsiteY11" fmla="*/ 1735687 h 2031522"/>
              <a:gd name="connsiteX12" fmla="*/ 7342095 w 7342095"/>
              <a:gd name="connsiteY12" fmla="*/ 1923946 h 2031522"/>
              <a:gd name="connsiteX0" fmla="*/ 0 w 7342095"/>
              <a:gd name="connsiteY0" fmla="*/ 2030506 h 2030506"/>
              <a:gd name="connsiteX1" fmla="*/ 874059 w 7342095"/>
              <a:gd name="connsiteY1" fmla="*/ 1896036 h 2030506"/>
              <a:gd name="connsiteX2" fmla="*/ 2030506 w 7342095"/>
              <a:gd name="connsiteY2" fmla="*/ 1627094 h 2030506"/>
              <a:gd name="connsiteX3" fmla="*/ 2877671 w 7342095"/>
              <a:gd name="connsiteY3" fmla="*/ 1129553 h 2030506"/>
              <a:gd name="connsiteX4" fmla="*/ 3321424 w 7342095"/>
              <a:gd name="connsiteY4" fmla="*/ 618565 h 2030506"/>
              <a:gd name="connsiteX5" fmla="*/ 3953436 w 7342095"/>
              <a:gd name="connsiteY5" fmla="*/ 161365 h 2030506"/>
              <a:gd name="connsiteX6" fmla="*/ 4827495 w 7342095"/>
              <a:gd name="connsiteY6" fmla="*/ 0 h 2030506"/>
              <a:gd name="connsiteX7" fmla="*/ 5526741 w 7342095"/>
              <a:gd name="connsiteY7" fmla="*/ 161365 h 2030506"/>
              <a:gd name="connsiteX8" fmla="*/ 6185648 w 7342095"/>
              <a:gd name="connsiteY8" fmla="*/ 389965 h 2030506"/>
              <a:gd name="connsiteX9" fmla="*/ 6696636 w 7342095"/>
              <a:gd name="connsiteY9" fmla="*/ 766483 h 2030506"/>
              <a:gd name="connsiteX10" fmla="*/ 7086601 w 7342095"/>
              <a:gd name="connsiteY10" fmla="*/ 1169894 h 2030506"/>
              <a:gd name="connsiteX11" fmla="*/ 7221071 w 7342095"/>
              <a:gd name="connsiteY11" fmla="*/ 1734671 h 2030506"/>
              <a:gd name="connsiteX12" fmla="*/ 7342095 w 7342095"/>
              <a:gd name="connsiteY12" fmla="*/ 1922930 h 2030506"/>
              <a:gd name="connsiteX0" fmla="*/ 0 w 7342095"/>
              <a:gd name="connsiteY0" fmla="*/ 1976717 h 1976717"/>
              <a:gd name="connsiteX1" fmla="*/ 874059 w 7342095"/>
              <a:gd name="connsiteY1" fmla="*/ 1842247 h 1976717"/>
              <a:gd name="connsiteX2" fmla="*/ 2030506 w 7342095"/>
              <a:gd name="connsiteY2" fmla="*/ 1573305 h 1976717"/>
              <a:gd name="connsiteX3" fmla="*/ 2877671 w 7342095"/>
              <a:gd name="connsiteY3" fmla="*/ 1075764 h 1976717"/>
              <a:gd name="connsiteX4" fmla="*/ 3321424 w 7342095"/>
              <a:gd name="connsiteY4" fmla="*/ 564776 h 1976717"/>
              <a:gd name="connsiteX5" fmla="*/ 3953436 w 7342095"/>
              <a:gd name="connsiteY5" fmla="*/ 107576 h 1976717"/>
              <a:gd name="connsiteX6" fmla="*/ 4719919 w 7342095"/>
              <a:gd name="connsiteY6" fmla="*/ 0 h 1976717"/>
              <a:gd name="connsiteX7" fmla="*/ 5526741 w 7342095"/>
              <a:gd name="connsiteY7" fmla="*/ 107576 h 1976717"/>
              <a:gd name="connsiteX8" fmla="*/ 6185648 w 7342095"/>
              <a:gd name="connsiteY8" fmla="*/ 336176 h 1976717"/>
              <a:gd name="connsiteX9" fmla="*/ 6696636 w 7342095"/>
              <a:gd name="connsiteY9" fmla="*/ 712694 h 1976717"/>
              <a:gd name="connsiteX10" fmla="*/ 7086601 w 7342095"/>
              <a:gd name="connsiteY10" fmla="*/ 1116105 h 1976717"/>
              <a:gd name="connsiteX11" fmla="*/ 7221071 w 7342095"/>
              <a:gd name="connsiteY11" fmla="*/ 1680882 h 1976717"/>
              <a:gd name="connsiteX12" fmla="*/ 7342095 w 7342095"/>
              <a:gd name="connsiteY12" fmla="*/ 1869141 h 1976717"/>
              <a:gd name="connsiteX0" fmla="*/ 0 w 7342095"/>
              <a:gd name="connsiteY0" fmla="*/ 1979595 h 1979595"/>
              <a:gd name="connsiteX1" fmla="*/ 874059 w 7342095"/>
              <a:gd name="connsiteY1" fmla="*/ 1845125 h 1979595"/>
              <a:gd name="connsiteX2" fmla="*/ 2030506 w 7342095"/>
              <a:gd name="connsiteY2" fmla="*/ 1576183 h 1979595"/>
              <a:gd name="connsiteX3" fmla="*/ 2877671 w 7342095"/>
              <a:gd name="connsiteY3" fmla="*/ 1078642 h 1979595"/>
              <a:gd name="connsiteX4" fmla="*/ 3321424 w 7342095"/>
              <a:gd name="connsiteY4" fmla="*/ 567654 h 1979595"/>
              <a:gd name="connsiteX5" fmla="*/ 3872753 w 7342095"/>
              <a:gd name="connsiteY5" fmla="*/ 218030 h 1979595"/>
              <a:gd name="connsiteX6" fmla="*/ 4719919 w 7342095"/>
              <a:gd name="connsiteY6" fmla="*/ 2878 h 1979595"/>
              <a:gd name="connsiteX7" fmla="*/ 5526741 w 7342095"/>
              <a:gd name="connsiteY7" fmla="*/ 110454 h 1979595"/>
              <a:gd name="connsiteX8" fmla="*/ 6185648 w 7342095"/>
              <a:gd name="connsiteY8" fmla="*/ 339054 h 1979595"/>
              <a:gd name="connsiteX9" fmla="*/ 6696636 w 7342095"/>
              <a:gd name="connsiteY9" fmla="*/ 715572 h 1979595"/>
              <a:gd name="connsiteX10" fmla="*/ 7086601 w 7342095"/>
              <a:gd name="connsiteY10" fmla="*/ 1118983 h 1979595"/>
              <a:gd name="connsiteX11" fmla="*/ 7221071 w 7342095"/>
              <a:gd name="connsiteY11" fmla="*/ 1683760 h 1979595"/>
              <a:gd name="connsiteX12" fmla="*/ 7342095 w 7342095"/>
              <a:gd name="connsiteY12" fmla="*/ 1872019 h 1979595"/>
              <a:gd name="connsiteX0" fmla="*/ 0 w 7342095"/>
              <a:gd name="connsiteY0" fmla="*/ 1979595 h 1979595"/>
              <a:gd name="connsiteX1" fmla="*/ 874059 w 7342095"/>
              <a:gd name="connsiteY1" fmla="*/ 1845125 h 1979595"/>
              <a:gd name="connsiteX2" fmla="*/ 2030506 w 7342095"/>
              <a:gd name="connsiteY2" fmla="*/ 1576183 h 1979595"/>
              <a:gd name="connsiteX3" fmla="*/ 2877671 w 7342095"/>
              <a:gd name="connsiteY3" fmla="*/ 1078642 h 1979595"/>
              <a:gd name="connsiteX4" fmla="*/ 3307977 w 7342095"/>
              <a:gd name="connsiteY4" fmla="*/ 621442 h 1979595"/>
              <a:gd name="connsiteX5" fmla="*/ 3872753 w 7342095"/>
              <a:gd name="connsiteY5" fmla="*/ 218030 h 1979595"/>
              <a:gd name="connsiteX6" fmla="*/ 4719919 w 7342095"/>
              <a:gd name="connsiteY6" fmla="*/ 2878 h 1979595"/>
              <a:gd name="connsiteX7" fmla="*/ 5526741 w 7342095"/>
              <a:gd name="connsiteY7" fmla="*/ 110454 h 1979595"/>
              <a:gd name="connsiteX8" fmla="*/ 6185648 w 7342095"/>
              <a:gd name="connsiteY8" fmla="*/ 339054 h 1979595"/>
              <a:gd name="connsiteX9" fmla="*/ 6696636 w 7342095"/>
              <a:gd name="connsiteY9" fmla="*/ 715572 h 1979595"/>
              <a:gd name="connsiteX10" fmla="*/ 7086601 w 7342095"/>
              <a:gd name="connsiteY10" fmla="*/ 1118983 h 1979595"/>
              <a:gd name="connsiteX11" fmla="*/ 7221071 w 7342095"/>
              <a:gd name="connsiteY11" fmla="*/ 1683760 h 1979595"/>
              <a:gd name="connsiteX12" fmla="*/ 7342095 w 7342095"/>
              <a:gd name="connsiteY12" fmla="*/ 1872019 h 1979595"/>
              <a:gd name="connsiteX0" fmla="*/ 0 w 7342095"/>
              <a:gd name="connsiteY0" fmla="*/ 1987629 h 1987629"/>
              <a:gd name="connsiteX1" fmla="*/ 874059 w 7342095"/>
              <a:gd name="connsiteY1" fmla="*/ 1853159 h 1987629"/>
              <a:gd name="connsiteX2" fmla="*/ 2030506 w 7342095"/>
              <a:gd name="connsiteY2" fmla="*/ 1584217 h 1987629"/>
              <a:gd name="connsiteX3" fmla="*/ 2877671 w 7342095"/>
              <a:gd name="connsiteY3" fmla="*/ 1086676 h 1987629"/>
              <a:gd name="connsiteX4" fmla="*/ 3307977 w 7342095"/>
              <a:gd name="connsiteY4" fmla="*/ 629476 h 1987629"/>
              <a:gd name="connsiteX5" fmla="*/ 3872753 w 7342095"/>
              <a:gd name="connsiteY5" fmla="*/ 226064 h 1987629"/>
              <a:gd name="connsiteX6" fmla="*/ 4719919 w 7342095"/>
              <a:gd name="connsiteY6" fmla="*/ 10912 h 1987629"/>
              <a:gd name="connsiteX7" fmla="*/ 5513294 w 7342095"/>
              <a:gd name="connsiteY7" fmla="*/ 64700 h 1987629"/>
              <a:gd name="connsiteX8" fmla="*/ 6185648 w 7342095"/>
              <a:gd name="connsiteY8" fmla="*/ 347088 h 1987629"/>
              <a:gd name="connsiteX9" fmla="*/ 6696636 w 7342095"/>
              <a:gd name="connsiteY9" fmla="*/ 723606 h 1987629"/>
              <a:gd name="connsiteX10" fmla="*/ 7086601 w 7342095"/>
              <a:gd name="connsiteY10" fmla="*/ 1127017 h 1987629"/>
              <a:gd name="connsiteX11" fmla="*/ 7221071 w 7342095"/>
              <a:gd name="connsiteY11" fmla="*/ 1691794 h 1987629"/>
              <a:gd name="connsiteX12" fmla="*/ 7342095 w 7342095"/>
              <a:gd name="connsiteY12" fmla="*/ 1880053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221071 w 7732059"/>
              <a:gd name="connsiteY11" fmla="*/ 1691794 h 1987629"/>
              <a:gd name="connsiteX12" fmla="*/ 7732059 w 7732059"/>
              <a:gd name="connsiteY12" fmla="*/ 1920394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382436 w 7732059"/>
              <a:gd name="connsiteY11" fmla="*/ 1570770 h 1987629"/>
              <a:gd name="connsiteX12" fmla="*/ 7732059 w 7732059"/>
              <a:gd name="connsiteY12" fmla="*/ 1920394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409330 w 7732059"/>
              <a:gd name="connsiteY11" fmla="*/ 1530429 h 1987629"/>
              <a:gd name="connsiteX12" fmla="*/ 7732059 w 7732059"/>
              <a:gd name="connsiteY12" fmla="*/ 1920394 h 1987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32059" h="1987629">
                <a:moveTo>
                  <a:pt x="0" y="1987629"/>
                </a:moveTo>
                <a:cubicBezTo>
                  <a:pt x="267820" y="1954011"/>
                  <a:pt x="535641" y="1920394"/>
                  <a:pt x="874059" y="1853159"/>
                </a:cubicBezTo>
                <a:cubicBezTo>
                  <a:pt x="1212477" y="1785924"/>
                  <a:pt x="1696571" y="1711964"/>
                  <a:pt x="2030506" y="1584217"/>
                </a:cubicBezTo>
                <a:cubicBezTo>
                  <a:pt x="2364441" y="1456470"/>
                  <a:pt x="2664759" y="1245799"/>
                  <a:pt x="2877671" y="1086676"/>
                </a:cubicBezTo>
                <a:cubicBezTo>
                  <a:pt x="3090583" y="927553"/>
                  <a:pt x="3142130" y="772911"/>
                  <a:pt x="3307977" y="629476"/>
                </a:cubicBezTo>
                <a:cubicBezTo>
                  <a:pt x="3473824" y="486041"/>
                  <a:pt x="3637429" y="329158"/>
                  <a:pt x="3872753" y="226064"/>
                </a:cubicBezTo>
                <a:cubicBezTo>
                  <a:pt x="4108077" y="122970"/>
                  <a:pt x="4446496" y="37806"/>
                  <a:pt x="4719919" y="10912"/>
                </a:cubicBezTo>
                <a:cubicBezTo>
                  <a:pt x="4993342" y="-15982"/>
                  <a:pt x="5269006" y="8671"/>
                  <a:pt x="5513294" y="64700"/>
                </a:cubicBezTo>
                <a:cubicBezTo>
                  <a:pt x="5757582" y="120729"/>
                  <a:pt x="5988424" y="237270"/>
                  <a:pt x="6185648" y="347088"/>
                </a:cubicBezTo>
                <a:cubicBezTo>
                  <a:pt x="6382872" y="456906"/>
                  <a:pt x="6546477" y="593618"/>
                  <a:pt x="6696636" y="723606"/>
                </a:cubicBezTo>
                <a:cubicBezTo>
                  <a:pt x="6846795" y="853594"/>
                  <a:pt x="6967819" y="992547"/>
                  <a:pt x="7086601" y="1127017"/>
                </a:cubicBezTo>
                <a:cubicBezTo>
                  <a:pt x="7205383" y="1261487"/>
                  <a:pt x="7301754" y="1398200"/>
                  <a:pt x="7409330" y="1530429"/>
                </a:cubicBezTo>
                <a:cubicBezTo>
                  <a:pt x="7516906" y="1662658"/>
                  <a:pt x="7704044" y="1883414"/>
                  <a:pt x="7732059" y="1920394"/>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ruta 10"/>
          <p:cNvSpPr txBox="1"/>
          <p:nvPr/>
        </p:nvSpPr>
        <p:spPr>
          <a:xfrm>
            <a:off x="8388425" y="4453863"/>
            <a:ext cx="762593" cy="523220"/>
          </a:xfrm>
          <a:prstGeom prst="rect">
            <a:avLst/>
          </a:prstGeom>
          <a:noFill/>
        </p:spPr>
        <p:txBody>
          <a:bodyPr wrap="square" rtlCol="0">
            <a:spAutoFit/>
          </a:bodyPr>
          <a:lstStyle/>
          <a:p>
            <a:r>
              <a:rPr lang="sv-SE" sz="1400" dirty="0"/>
              <a:t>Tid i Hobbyn</a:t>
            </a:r>
          </a:p>
        </p:txBody>
      </p:sp>
      <p:sp>
        <p:nvSpPr>
          <p:cNvPr id="14" name="textruta 13"/>
          <p:cNvSpPr txBox="1"/>
          <p:nvPr/>
        </p:nvSpPr>
        <p:spPr>
          <a:xfrm>
            <a:off x="81706" y="1451828"/>
            <a:ext cx="2082044" cy="523220"/>
          </a:xfrm>
          <a:prstGeom prst="rect">
            <a:avLst/>
          </a:prstGeom>
          <a:noFill/>
        </p:spPr>
        <p:txBody>
          <a:bodyPr wrap="none" rtlCol="0">
            <a:spAutoFit/>
          </a:bodyPr>
          <a:lstStyle/>
          <a:p>
            <a:pPr algn="ctr"/>
            <a:r>
              <a:rPr lang="sv-SE" sz="1400" dirty="0"/>
              <a:t>Resultatnivå i förhållande </a:t>
            </a:r>
            <a:br>
              <a:rPr lang="sv-SE" sz="1400" dirty="0"/>
            </a:br>
            <a:r>
              <a:rPr lang="sv-SE" sz="1400" dirty="0"/>
              <a:t>till världselit</a:t>
            </a:r>
          </a:p>
        </p:txBody>
      </p:sp>
      <p:sp>
        <p:nvSpPr>
          <p:cNvPr id="17" name="Frihandsfigur 16"/>
          <p:cNvSpPr/>
          <p:nvPr/>
        </p:nvSpPr>
        <p:spPr>
          <a:xfrm>
            <a:off x="4866742" y="2059514"/>
            <a:ext cx="2131969" cy="643248"/>
          </a:xfrm>
          <a:custGeom>
            <a:avLst/>
            <a:gdLst>
              <a:gd name="connsiteX0" fmla="*/ 814851 w 2475873"/>
              <a:gd name="connsiteY0" fmla="*/ 0 h 756818"/>
              <a:gd name="connsiteX1" fmla="*/ 895533 w 2475873"/>
              <a:gd name="connsiteY1" fmla="*/ 0 h 756818"/>
              <a:gd name="connsiteX2" fmla="*/ 1783039 w 2475873"/>
              <a:gd name="connsiteY2" fmla="*/ 26894 h 756818"/>
              <a:gd name="connsiteX3" fmla="*/ 2415051 w 2475873"/>
              <a:gd name="connsiteY3" fmla="*/ 255494 h 756818"/>
              <a:gd name="connsiteX4" fmla="*/ 2374709 w 2475873"/>
              <a:gd name="connsiteY4" fmla="*/ 739588 h 756818"/>
              <a:gd name="connsiteX5" fmla="*/ 1742698 w 2475873"/>
              <a:gd name="connsiteY5" fmla="*/ 632011 h 756818"/>
              <a:gd name="connsiteX6" fmla="*/ 1083792 w 2475873"/>
              <a:gd name="connsiteY6" fmla="*/ 470647 h 756818"/>
              <a:gd name="connsiteX7" fmla="*/ 451780 w 2475873"/>
              <a:gd name="connsiteY7" fmla="*/ 537882 h 756818"/>
              <a:gd name="connsiteX8" fmla="*/ 88709 w 2475873"/>
              <a:gd name="connsiteY8" fmla="*/ 457200 h 756818"/>
              <a:gd name="connsiteX9" fmla="*/ 61815 w 2475873"/>
              <a:gd name="connsiteY9" fmla="*/ 134470 h 756818"/>
              <a:gd name="connsiteX10" fmla="*/ 814851 w 2475873"/>
              <a:gd name="connsiteY10" fmla="*/ 0 h 756818"/>
              <a:gd name="connsiteX0" fmla="*/ 814851 w 2472833"/>
              <a:gd name="connsiteY0" fmla="*/ 0 h 746590"/>
              <a:gd name="connsiteX1" fmla="*/ 895533 w 2472833"/>
              <a:gd name="connsiteY1" fmla="*/ 0 h 746590"/>
              <a:gd name="connsiteX2" fmla="*/ 1783039 w 2472833"/>
              <a:gd name="connsiteY2" fmla="*/ 26894 h 746590"/>
              <a:gd name="connsiteX3" fmla="*/ 2415051 w 2472833"/>
              <a:gd name="connsiteY3" fmla="*/ 255494 h 746590"/>
              <a:gd name="connsiteX4" fmla="*/ 2374709 w 2472833"/>
              <a:gd name="connsiteY4" fmla="*/ 739588 h 746590"/>
              <a:gd name="connsiteX5" fmla="*/ 1803209 w 2472833"/>
              <a:gd name="connsiteY5" fmla="*/ 537882 h 746590"/>
              <a:gd name="connsiteX6" fmla="*/ 1083792 w 2472833"/>
              <a:gd name="connsiteY6" fmla="*/ 470647 h 746590"/>
              <a:gd name="connsiteX7" fmla="*/ 451780 w 2472833"/>
              <a:gd name="connsiteY7" fmla="*/ 537882 h 746590"/>
              <a:gd name="connsiteX8" fmla="*/ 88709 w 2472833"/>
              <a:gd name="connsiteY8" fmla="*/ 457200 h 746590"/>
              <a:gd name="connsiteX9" fmla="*/ 61815 w 2472833"/>
              <a:gd name="connsiteY9" fmla="*/ 134470 h 746590"/>
              <a:gd name="connsiteX10" fmla="*/ 814851 w 2472833"/>
              <a:gd name="connsiteY10" fmla="*/ 0 h 746590"/>
              <a:gd name="connsiteX0" fmla="*/ 814851 w 2451617"/>
              <a:gd name="connsiteY0" fmla="*/ 0 h 643248"/>
              <a:gd name="connsiteX1" fmla="*/ 895533 w 2451617"/>
              <a:gd name="connsiteY1" fmla="*/ 0 h 643248"/>
              <a:gd name="connsiteX2" fmla="*/ 1783039 w 2451617"/>
              <a:gd name="connsiteY2" fmla="*/ 26894 h 643248"/>
              <a:gd name="connsiteX3" fmla="*/ 2415051 w 2451617"/>
              <a:gd name="connsiteY3" fmla="*/ 255494 h 643248"/>
              <a:gd name="connsiteX4" fmla="*/ 2314199 w 2451617"/>
              <a:gd name="connsiteY4" fmla="*/ 632011 h 643248"/>
              <a:gd name="connsiteX5" fmla="*/ 1803209 w 2451617"/>
              <a:gd name="connsiteY5" fmla="*/ 537882 h 643248"/>
              <a:gd name="connsiteX6" fmla="*/ 1083792 w 2451617"/>
              <a:gd name="connsiteY6" fmla="*/ 470647 h 643248"/>
              <a:gd name="connsiteX7" fmla="*/ 451780 w 2451617"/>
              <a:gd name="connsiteY7" fmla="*/ 537882 h 643248"/>
              <a:gd name="connsiteX8" fmla="*/ 88709 w 2451617"/>
              <a:gd name="connsiteY8" fmla="*/ 457200 h 643248"/>
              <a:gd name="connsiteX9" fmla="*/ 61815 w 2451617"/>
              <a:gd name="connsiteY9" fmla="*/ 134470 h 643248"/>
              <a:gd name="connsiteX10" fmla="*/ 814851 w 2451617"/>
              <a:gd name="connsiteY10" fmla="*/ 0 h 643248"/>
              <a:gd name="connsiteX0" fmla="*/ 761666 w 2398432"/>
              <a:gd name="connsiteY0" fmla="*/ 0 h 643248"/>
              <a:gd name="connsiteX1" fmla="*/ 842348 w 2398432"/>
              <a:gd name="connsiteY1" fmla="*/ 0 h 643248"/>
              <a:gd name="connsiteX2" fmla="*/ 1729854 w 2398432"/>
              <a:gd name="connsiteY2" fmla="*/ 26894 h 643248"/>
              <a:gd name="connsiteX3" fmla="*/ 2361866 w 2398432"/>
              <a:gd name="connsiteY3" fmla="*/ 255494 h 643248"/>
              <a:gd name="connsiteX4" fmla="*/ 2261014 w 2398432"/>
              <a:gd name="connsiteY4" fmla="*/ 632011 h 643248"/>
              <a:gd name="connsiteX5" fmla="*/ 1750024 w 2398432"/>
              <a:gd name="connsiteY5" fmla="*/ 537882 h 643248"/>
              <a:gd name="connsiteX6" fmla="*/ 1030607 w 2398432"/>
              <a:gd name="connsiteY6" fmla="*/ 470647 h 643248"/>
              <a:gd name="connsiteX7" fmla="*/ 398595 w 2398432"/>
              <a:gd name="connsiteY7" fmla="*/ 537882 h 643248"/>
              <a:gd name="connsiteX8" fmla="*/ 35524 w 2398432"/>
              <a:gd name="connsiteY8" fmla="*/ 457200 h 643248"/>
              <a:gd name="connsiteX9" fmla="*/ 114524 w 2398432"/>
              <a:gd name="connsiteY9" fmla="*/ 147917 h 643248"/>
              <a:gd name="connsiteX10" fmla="*/ 761666 w 2398432"/>
              <a:gd name="connsiteY10" fmla="*/ 0 h 64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8432" h="643248">
                <a:moveTo>
                  <a:pt x="761666" y="0"/>
                </a:moveTo>
                <a:lnTo>
                  <a:pt x="842348" y="0"/>
                </a:lnTo>
                <a:lnTo>
                  <a:pt x="1729854" y="26894"/>
                </a:lnTo>
                <a:cubicBezTo>
                  <a:pt x="1983107" y="69476"/>
                  <a:pt x="2273339" y="154641"/>
                  <a:pt x="2361866" y="255494"/>
                </a:cubicBezTo>
                <a:cubicBezTo>
                  <a:pt x="2450393" y="356347"/>
                  <a:pt x="2362988" y="584946"/>
                  <a:pt x="2261014" y="632011"/>
                </a:cubicBezTo>
                <a:cubicBezTo>
                  <a:pt x="2159040" y="679076"/>
                  <a:pt x="1955092" y="564776"/>
                  <a:pt x="1750024" y="537882"/>
                </a:cubicBezTo>
                <a:cubicBezTo>
                  <a:pt x="1544956" y="510988"/>
                  <a:pt x="1255845" y="470647"/>
                  <a:pt x="1030607" y="470647"/>
                </a:cubicBezTo>
                <a:cubicBezTo>
                  <a:pt x="805369" y="470647"/>
                  <a:pt x="564442" y="540123"/>
                  <a:pt x="398595" y="537882"/>
                </a:cubicBezTo>
                <a:cubicBezTo>
                  <a:pt x="232748" y="535641"/>
                  <a:pt x="100518" y="524435"/>
                  <a:pt x="35524" y="457200"/>
                </a:cubicBezTo>
                <a:cubicBezTo>
                  <a:pt x="-29470" y="389965"/>
                  <a:pt x="-6500" y="219635"/>
                  <a:pt x="114524" y="147917"/>
                </a:cubicBezTo>
                <a:cubicBezTo>
                  <a:pt x="235548" y="76199"/>
                  <a:pt x="445660" y="44823"/>
                  <a:pt x="761666"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Frihandsfigur 17"/>
          <p:cNvSpPr/>
          <p:nvPr/>
        </p:nvSpPr>
        <p:spPr>
          <a:xfrm>
            <a:off x="2809852" y="3238171"/>
            <a:ext cx="1265920" cy="812030"/>
          </a:xfrm>
          <a:custGeom>
            <a:avLst/>
            <a:gdLst>
              <a:gd name="connsiteX0" fmla="*/ 148501 w 1265920"/>
              <a:gd name="connsiteY0" fmla="*/ 540525 h 812030"/>
              <a:gd name="connsiteX1" fmla="*/ 619148 w 1265920"/>
              <a:gd name="connsiteY1" fmla="*/ 285031 h 812030"/>
              <a:gd name="connsiteX2" fmla="*/ 888089 w 1265920"/>
              <a:gd name="connsiteY2" fmla="*/ 29537 h 812030"/>
              <a:gd name="connsiteX3" fmla="*/ 1237713 w 1265920"/>
              <a:gd name="connsiteY3" fmla="*/ 42984 h 812030"/>
              <a:gd name="connsiteX4" fmla="*/ 1197372 w 1265920"/>
              <a:gd name="connsiteY4" fmla="*/ 365713 h 812030"/>
              <a:gd name="connsiteX5" fmla="*/ 820854 w 1265920"/>
              <a:gd name="connsiteY5" fmla="*/ 580866 h 812030"/>
              <a:gd name="connsiteX6" fmla="*/ 471230 w 1265920"/>
              <a:gd name="connsiteY6" fmla="*/ 755678 h 812030"/>
              <a:gd name="connsiteX7" fmla="*/ 175395 w 1265920"/>
              <a:gd name="connsiteY7" fmla="*/ 809466 h 812030"/>
              <a:gd name="connsiteX8" fmla="*/ 583 w 1265920"/>
              <a:gd name="connsiteY8" fmla="*/ 688443 h 812030"/>
              <a:gd name="connsiteX9" fmla="*/ 148501 w 1265920"/>
              <a:gd name="connsiteY9" fmla="*/ 540525 h 812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5920" h="812030">
                <a:moveTo>
                  <a:pt x="148501" y="540525"/>
                </a:moveTo>
                <a:cubicBezTo>
                  <a:pt x="251595" y="473290"/>
                  <a:pt x="495883" y="370196"/>
                  <a:pt x="619148" y="285031"/>
                </a:cubicBezTo>
                <a:cubicBezTo>
                  <a:pt x="742413" y="199866"/>
                  <a:pt x="784995" y="69878"/>
                  <a:pt x="888089" y="29537"/>
                </a:cubicBezTo>
                <a:cubicBezTo>
                  <a:pt x="991183" y="-10804"/>
                  <a:pt x="1186166" y="-13045"/>
                  <a:pt x="1237713" y="42984"/>
                </a:cubicBezTo>
                <a:cubicBezTo>
                  <a:pt x="1289260" y="99013"/>
                  <a:pt x="1266848" y="276066"/>
                  <a:pt x="1197372" y="365713"/>
                </a:cubicBezTo>
                <a:cubicBezTo>
                  <a:pt x="1127896" y="455360"/>
                  <a:pt x="941878" y="515872"/>
                  <a:pt x="820854" y="580866"/>
                </a:cubicBezTo>
                <a:cubicBezTo>
                  <a:pt x="699830" y="645860"/>
                  <a:pt x="578806" y="717578"/>
                  <a:pt x="471230" y="755678"/>
                </a:cubicBezTo>
                <a:cubicBezTo>
                  <a:pt x="363654" y="793778"/>
                  <a:pt x="253836" y="820672"/>
                  <a:pt x="175395" y="809466"/>
                </a:cubicBezTo>
                <a:cubicBezTo>
                  <a:pt x="96954" y="798260"/>
                  <a:pt x="7306" y="733266"/>
                  <a:pt x="583" y="688443"/>
                </a:cubicBezTo>
                <a:cubicBezTo>
                  <a:pt x="-6140" y="643620"/>
                  <a:pt x="45407" y="607760"/>
                  <a:pt x="148501" y="540525"/>
                </a:cubicBezTo>
                <a:close/>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Frihandsfigur 18"/>
          <p:cNvSpPr/>
          <p:nvPr/>
        </p:nvSpPr>
        <p:spPr>
          <a:xfrm>
            <a:off x="4047166" y="2342959"/>
            <a:ext cx="1103103" cy="867632"/>
          </a:xfrm>
          <a:custGeom>
            <a:avLst/>
            <a:gdLst>
              <a:gd name="connsiteX0" fmla="*/ 121422 w 1103103"/>
              <a:gd name="connsiteY0" fmla="*/ 454102 h 867632"/>
              <a:gd name="connsiteX1" fmla="*/ 497940 w 1103103"/>
              <a:gd name="connsiteY1" fmla="*/ 171713 h 867632"/>
              <a:gd name="connsiteX2" fmla="*/ 766881 w 1103103"/>
              <a:gd name="connsiteY2" fmla="*/ 23796 h 867632"/>
              <a:gd name="connsiteX3" fmla="*/ 968587 w 1103103"/>
              <a:gd name="connsiteY3" fmla="*/ 23796 h 867632"/>
              <a:gd name="connsiteX4" fmla="*/ 1103058 w 1103103"/>
              <a:gd name="connsiteY4" fmla="*/ 252396 h 867632"/>
              <a:gd name="connsiteX5" fmla="*/ 955140 w 1103103"/>
              <a:gd name="connsiteY5" fmla="*/ 440655 h 867632"/>
              <a:gd name="connsiteX6" fmla="*/ 551728 w 1103103"/>
              <a:gd name="connsiteY6" fmla="*/ 602019 h 867632"/>
              <a:gd name="connsiteX7" fmla="*/ 417258 w 1103103"/>
              <a:gd name="connsiteY7" fmla="*/ 736490 h 867632"/>
              <a:gd name="connsiteX8" fmla="*/ 309681 w 1103103"/>
              <a:gd name="connsiteY8" fmla="*/ 844066 h 867632"/>
              <a:gd name="connsiteX9" fmla="*/ 81081 w 1103103"/>
              <a:gd name="connsiteY9" fmla="*/ 844066 h 867632"/>
              <a:gd name="connsiteX10" fmla="*/ 399 w 1103103"/>
              <a:gd name="connsiteY10" fmla="*/ 588572 h 867632"/>
              <a:gd name="connsiteX11" fmla="*/ 121422 w 1103103"/>
              <a:gd name="connsiteY11" fmla="*/ 454102 h 867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3103" h="867632">
                <a:moveTo>
                  <a:pt x="121422" y="454102"/>
                </a:moveTo>
                <a:cubicBezTo>
                  <a:pt x="204345" y="384626"/>
                  <a:pt x="390364" y="243431"/>
                  <a:pt x="497940" y="171713"/>
                </a:cubicBezTo>
                <a:cubicBezTo>
                  <a:pt x="605516" y="99995"/>
                  <a:pt x="688440" y="48449"/>
                  <a:pt x="766881" y="23796"/>
                </a:cubicBezTo>
                <a:cubicBezTo>
                  <a:pt x="845322" y="-857"/>
                  <a:pt x="912558" y="-14304"/>
                  <a:pt x="968587" y="23796"/>
                </a:cubicBezTo>
                <a:cubicBezTo>
                  <a:pt x="1024616" y="61896"/>
                  <a:pt x="1105299" y="182920"/>
                  <a:pt x="1103058" y="252396"/>
                </a:cubicBezTo>
                <a:cubicBezTo>
                  <a:pt x="1100817" y="321872"/>
                  <a:pt x="1047028" y="382384"/>
                  <a:pt x="955140" y="440655"/>
                </a:cubicBezTo>
                <a:cubicBezTo>
                  <a:pt x="863252" y="498926"/>
                  <a:pt x="641375" y="552713"/>
                  <a:pt x="551728" y="602019"/>
                </a:cubicBezTo>
                <a:cubicBezTo>
                  <a:pt x="462081" y="651325"/>
                  <a:pt x="417258" y="736490"/>
                  <a:pt x="417258" y="736490"/>
                </a:cubicBezTo>
                <a:cubicBezTo>
                  <a:pt x="376917" y="776831"/>
                  <a:pt x="365711" y="826137"/>
                  <a:pt x="309681" y="844066"/>
                </a:cubicBezTo>
                <a:cubicBezTo>
                  <a:pt x="253651" y="861995"/>
                  <a:pt x="132628" y="886648"/>
                  <a:pt x="81081" y="844066"/>
                </a:cubicBezTo>
                <a:cubicBezTo>
                  <a:pt x="29534" y="801484"/>
                  <a:pt x="-4083" y="655807"/>
                  <a:pt x="399" y="588572"/>
                </a:cubicBezTo>
                <a:cubicBezTo>
                  <a:pt x="4881" y="521337"/>
                  <a:pt x="38499" y="523578"/>
                  <a:pt x="121422" y="454102"/>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Frihandsfigur 19"/>
          <p:cNvSpPr/>
          <p:nvPr/>
        </p:nvSpPr>
        <p:spPr>
          <a:xfrm>
            <a:off x="6862301" y="2365733"/>
            <a:ext cx="1011924" cy="792418"/>
          </a:xfrm>
          <a:custGeom>
            <a:avLst/>
            <a:gdLst>
              <a:gd name="connsiteX0" fmla="*/ 520134 w 1011924"/>
              <a:gd name="connsiteY0" fmla="*/ 122045 h 792418"/>
              <a:gd name="connsiteX1" fmla="*/ 815970 w 1011924"/>
              <a:gd name="connsiteY1" fmla="*/ 350645 h 792418"/>
              <a:gd name="connsiteX2" fmla="*/ 1004228 w 1011924"/>
              <a:gd name="connsiteY2" fmla="*/ 579245 h 792418"/>
              <a:gd name="connsiteX3" fmla="*/ 950440 w 1011924"/>
              <a:gd name="connsiteY3" fmla="*/ 754057 h 792418"/>
              <a:gd name="connsiteX4" fmla="*/ 721840 w 1011924"/>
              <a:gd name="connsiteY4" fmla="*/ 780951 h 792418"/>
              <a:gd name="connsiteX5" fmla="*/ 520134 w 1011924"/>
              <a:gd name="connsiteY5" fmla="*/ 606139 h 792418"/>
              <a:gd name="connsiteX6" fmla="*/ 372217 w 1011924"/>
              <a:gd name="connsiteY6" fmla="*/ 512010 h 792418"/>
              <a:gd name="connsiteX7" fmla="*/ 264640 w 1011924"/>
              <a:gd name="connsiteY7" fmla="*/ 444775 h 792418"/>
              <a:gd name="connsiteX8" fmla="*/ 76381 w 1011924"/>
              <a:gd name="connsiteY8" fmla="*/ 310304 h 792418"/>
              <a:gd name="connsiteX9" fmla="*/ 9146 w 1011924"/>
              <a:gd name="connsiteY9" fmla="*/ 95151 h 792418"/>
              <a:gd name="connsiteX10" fmla="*/ 264640 w 1011924"/>
              <a:gd name="connsiteY10" fmla="*/ 1022 h 792418"/>
              <a:gd name="connsiteX11" fmla="*/ 520134 w 1011924"/>
              <a:gd name="connsiteY11" fmla="*/ 122045 h 79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1924" h="792418">
                <a:moveTo>
                  <a:pt x="520134" y="122045"/>
                </a:moveTo>
                <a:cubicBezTo>
                  <a:pt x="612022" y="180316"/>
                  <a:pt x="735288" y="274445"/>
                  <a:pt x="815970" y="350645"/>
                </a:cubicBezTo>
                <a:cubicBezTo>
                  <a:pt x="896652" y="426845"/>
                  <a:pt x="981816" y="512010"/>
                  <a:pt x="1004228" y="579245"/>
                </a:cubicBezTo>
                <a:cubicBezTo>
                  <a:pt x="1026640" y="646480"/>
                  <a:pt x="997505" y="720439"/>
                  <a:pt x="950440" y="754057"/>
                </a:cubicBezTo>
                <a:cubicBezTo>
                  <a:pt x="903375" y="787675"/>
                  <a:pt x="793558" y="805604"/>
                  <a:pt x="721840" y="780951"/>
                </a:cubicBezTo>
                <a:cubicBezTo>
                  <a:pt x="650122" y="756298"/>
                  <a:pt x="578404" y="650962"/>
                  <a:pt x="520134" y="606139"/>
                </a:cubicBezTo>
                <a:cubicBezTo>
                  <a:pt x="461864" y="561316"/>
                  <a:pt x="372217" y="512010"/>
                  <a:pt x="372217" y="512010"/>
                </a:cubicBezTo>
                <a:cubicBezTo>
                  <a:pt x="329635" y="485116"/>
                  <a:pt x="313946" y="478393"/>
                  <a:pt x="264640" y="444775"/>
                </a:cubicBezTo>
                <a:cubicBezTo>
                  <a:pt x="215334" y="411157"/>
                  <a:pt x="118963" y="368575"/>
                  <a:pt x="76381" y="310304"/>
                </a:cubicBezTo>
                <a:cubicBezTo>
                  <a:pt x="33799" y="252033"/>
                  <a:pt x="-22230" y="146698"/>
                  <a:pt x="9146" y="95151"/>
                </a:cubicBezTo>
                <a:cubicBezTo>
                  <a:pt x="40522" y="43604"/>
                  <a:pt x="174993" y="-7943"/>
                  <a:pt x="264640" y="1022"/>
                </a:cubicBezTo>
                <a:cubicBezTo>
                  <a:pt x="354287" y="9987"/>
                  <a:pt x="428246" y="63774"/>
                  <a:pt x="520134" y="122045"/>
                </a:cubicBezTo>
                <a:close/>
              </a:path>
            </a:pathLst>
          </a:cu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Bildtext 1 (utan ram) 20"/>
          <p:cNvSpPr/>
          <p:nvPr/>
        </p:nvSpPr>
        <p:spPr>
          <a:xfrm>
            <a:off x="5913671" y="1196752"/>
            <a:ext cx="914400" cy="612648"/>
          </a:xfrm>
          <a:prstGeom prst="callout1">
            <a:avLst>
              <a:gd name="adj1" fmla="val 67038"/>
              <a:gd name="adj2" fmla="val 26961"/>
              <a:gd name="adj3" fmla="val 134449"/>
              <a:gd name="adj4" fmla="val -1921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v-SE" sz="1400" dirty="0"/>
              <a:t>Elit</a:t>
            </a:r>
          </a:p>
        </p:txBody>
      </p:sp>
      <p:sp>
        <p:nvSpPr>
          <p:cNvPr id="22" name="Bildtext 1 (utan ram) 21"/>
          <p:cNvSpPr/>
          <p:nvPr/>
        </p:nvSpPr>
        <p:spPr>
          <a:xfrm>
            <a:off x="2161209" y="2683221"/>
            <a:ext cx="914400" cy="612648"/>
          </a:xfrm>
          <a:prstGeom prst="callout1">
            <a:avLst>
              <a:gd name="adj1" fmla="val 78013"/>
              <a:gd name="adj2" fmla="val 90196"/>
              <a:gd name="adj3" fmla="val 143229"/>
              <a:gd name="adj4" fmla="val 13519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v-SE" sz="1400" dirty="0"/>
              <a:t>Nya tävlande</a:t>
            </a:r>
          </a:p>
        </p:txBody>
      </p:sp>
      <p:sp>
        <p:nvSpPr>
          <p:cNvPr id="23" name="Bildtext 1 (utan ram) 22"/>
          <p:cNvSpPr/>
          <p:nvPr/>
        </p:nvSpPr>
        <p:spPr>
          <a:xfrm>
            <a:off x="3161372" y="1809400"/>
            <a:ext cx="914400" cy="612648"/>
          </a:xfrm>
          <a:prstGeom prst="callout1">
            <a:avLst>
              <a:gd name="adj1" fmla="val 67038"/>
              <a:gd name="adj2" fmla="val 85784"/>
              <a:gd name="adj3" fmla="val 132254"/>
              <a:gd name="adj4" fmla="val 139608"/>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v-SE" sz="1400" dirty="0"/>
              <a:t>Siktar på elit</a:t>
            </a:r>
          </a:p>
        </p:txBody>
      </p:sp>
      <p:sp>
        <p:nvSpPr>
          <p:cNvPr id="24" name="Bildtext 1 (utan ram) 23"/>
          <p:cNvSpPr/>
          <p:nvPr/>
        </p:nvSpPr>
        <p:spPr>
          <a:xfrm>
            <a:off x="7685473" y="1764353"/>
            <a:ext cx="914400" cy="612648"/>
          </a:xfrm>
          <a:prstGeom prst="callout1">
            <a:avLst>
              <a:gd name="adj1" fmla="val 71428"/>
              <a:gd name="adj2" fmla="val 16667"/>
              <a:gd name="adj3" fmla="val 134449"/>
              <a:gd name="adj4" fmla="val -1921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v-SE" sz="1400" dirty="0"/>
              <a:t>Efter zenit</a:t>
            </a:r>
          </a:p>
        </p:txBody>
      </p:sp>
      <p:sp>
        <p:nvSpPr>
          <p:cNvPr id="25" name="textruta 24"/>
          <p:cNvSpPr txBox="1"/>
          <p:nvPr/>
        </p:nvSpPr>
        <p:spPr>
          <a:xfrm>
            <a:off x="251521" y="4509120"/>
            <a:ext cx="8136904"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600" dirty="0"/>
              <a:t>De klasser som vill ha ekonomiskt stöd för elitverksamhet måste också planera och genomföra aktiviteter i den blå zonen, givetvis med ekonomiskt stöd för de aktiviteterna också. </a:t>
            </a:r>
          </a:p>
          <a:p>
            <a:r>
              <a:rPr lang="sv-SE" sz="1600" dirty="0"/>
              <a:t>Jag vill sätta riktlinjer för hur pengarna ska fördelas inom de här olika zonerna för att stötta grenarna att jobba med långsiktig överlevnad.</a:t>
            </a:r>
          </a:p>
          <a:p>
            <a:r>
              <a:rPr lang="sv-SE" sz="1600" dirty="0"/>
              <a:t>En viss pott behöver vi sitta på i </a:t>
            </a:r>
            <a:r>
              <a:rPr lang="sv-SE" sz="1600" dirty="0" err="1"/>
              <a:t>VO’t</a:t>
            </a:r>
            <a:r>
              <a:rPr lang="sv-SE" sz="1600" dirty="0"/>
              <a:t> för punktinsatser och resultatbonus (rekrytering, medaljer </a:t>
            </a:r>
            <a:r>
              <a:rPr lang="sv-SE" sz="1600" dirty="0" err="1"/>
              <a:t>etc</a:t>
            </a:r>
            <a:r>
              <a:rPr lang="sv-SE" sz="1600" dirty="0"/>
              <a:t>)</a:t>
            </a:r>
          </a:p>
        </p:txBody>
      </p:sp>
      <p:sp>
        <p:nvSpPr>
          <p:cNvPr id="26" name="Frihandsfigur 25"/>
          <p:cNvSpPr/>
          <p:nvPr/>
        </p:nvSpPr>
        <p:spPr>
          <a:xfrm>
            <a:off x="1174376" y="2890068"/>
            <a:ext cx="7503459" cy="1366636"/>
          </a:xfrm>
          <a:custGeom>
            <a:avLst/>
            <a:gdLst>
              <a:gd name="connsiteX0" fmla="*/ 0 w 7342095"/>
              <a:gd name="connsiteY0" fmla="*/ 2031454 h 2031454"/>
              <a:gd name="connsiteX1" fmla="*/ 874059 w 7342095"/>
              <a:gd name="connsiteY1" fmla="*/ 1896984 h 2031454"/>
              <a:gd name="connsiteX2" fmla="*/ 2030506 w 7342095"/>
              <a:gd name="connsiteY2" fmla="*/ 1628042 h 2031454"/>
              <a:gd name="connsiteX3" fmla="*/ 2877671 w 7342095"/>
              <a:gd name="connsiteY3" fmla="*/ 1130501 h 2031454"/>
              <a:gd name="connsiteX4" fmla="*/ 3321424 w 7342095"/>
              <a:gd name="connsiteY4" fmla="*/ 619513 h 2031454"/>
              <a:gd name="connsiteX5" fmla="*/ 3953436 w 7342095"/>
              <a:gd name="connsiteY5" fmla="*/ 162313 h 2031454"/>
              <a:gd name="connsiteX6" fmla="*/ 4827495 w 7342095"/>
              <a:gd name="connsiteY6" fmla="*/ 948 h 2031454"/>
              <a:gd name="connsiteX7" fmla="*/ 5580530 w 7342095"/>
              <a:gd name="connsiteY7" fmla="*/ 108525 h 2031454"/>
              <a:gd name="connsiteX8" fmla="*/ 6279777 w 7342095"/>
              <a:gd name="connsiteY8" fmla="*/ 364019 h 2031454"/>
              <a:gd name="connsiteX9" fmla="*/ 6696636 w 7342095"/>
              <a:gd name="connsiteY9" fmla="*/ 767431 h 2031454"/>
              <a:gd name="connsiteX10" fmla="*/ 6952130 w 7342095"/>
              <a:gd name="connsiteY10" fmla="*/ 1238078 h 2031454"/>
              <a:gd name="connsiteX11" fmla="*/ 7221071 w 7342095"/>
              <a:gd name="connsiteY11" fmla="*/ 1735619 h 2031454"/>
              <a:gd name="connsiteX12" fmla="*/ 7342095 w 7342095"/>
              <a:gd name="connsiteY12" fmla="*/ 1923878 h 2031454"/>
              <a:gd name="connsiteX0" fmla="*/ 0 w 7342095"/>
              <a:gd name="connsiteY0" fmla="*/ 2031522 h 2031522"/>
              <a:gd name="connsiteX1" fmla="*/ 874059 w 7342095"/>
              <a:gd name="connsiteY1" fmla="*/ 1897052 h 2031522"/>
              <a:gd name="connsiteX2" fmla="*/ 2030506 w 7342095"/>
              <a:gd name="connsiteY2" fmla="*/ 1628110 h 2031522"/>
              <a:gd name="connsiteX3" fmla="*/ 2877671 w 7342095"/>
              <a:gd name="connsiteY3" fmla="*/ 1130569 h 2031522"/>
              <a:gd name="connsiteX4" fmla="*/ 3321424 w 7342095"/>
              <a:gd name="connsiteY4" fmla="*/ 619581 h 2031522"/>
              <a:gd name="connsiteX5" fmla="*/ 3953436 w 7342095"/>
              <a:gd name="connsiteY5" fmla="*/ 162381 h 2031522"/>
              <a:gd name="connsiteX6" fmla="*/ 4827495 w 7342095"/>
              <a:gd name="connsiteY6" fmla="*/ 1016 h 2031522"/>
              <a:gd name="connsiteX7" fmla="*/ 5580530 w 7342095"/>
              <a:gd name="connsiteY7" fmla="*/ 108593 h 2031522"/>
              <a:gd name="connsiteX8" fmla="*/ 6185648 w 7342095"/>
              <a:gd name="connsiteY8" fmla="*/ 390981 h 2031522"/>
              <a:gd name="connsiteX9" fmla="*/ 6696636 w 7342095"/>
              <a:gd name="connsiteY9" fmla="*/ 767499 h 2031522"/>
              <a:gd name="connsiteX10" fmla="*/ 6952130 w 7342095"/>
              <a:gd name="connsiteY10" fmla="*/ 1238146 h 2031522"/>
              <a:gd name="connsiteX11" fmla="*/ 7221071 w 7342095"/>
              <a:gd name="connsiteY11" fmla="*/ 1735687 h 2031522"/>
              <a:gd name="connsiteX12" fmla="*/ 7342095 w 7342095"/>
              <a:gd name="connsiteY12" fmla="*/ 1923946 h 2031522"/>
              <a:gd name="connsiteX0" fmla="*/ 0 w 7342095"/>
              <a:gd name="connsiteY0" fmla="*/ 2031522 h 2031522"/>
              <a:gd name="connsiteX1" fmla="*/ 874059 w 7342095"/>
              <a:gd name="connsiteY1" fmla="*/ 1897052 h 2031522"/>
              <a:gd name="connsiteX2" fmla="*/ 2030506 w 7342095"/>
              <a:gd name="connsiteY2" fmla="*/ 1628110 h 2031522"/>
              <a:gd name="connsiteX3" fmla="*/ 2877671 w 7342095"/>
              <a:gd name="connsiteY3" fmla="*/ 1130569 h 2031522"/>
              <a:gd name="connsiteX4" fmla="*/ 3321424 w 7342095"/>
              <a:gd name="connsiteY4" fmla="*/ 619581 h 2031522"/>
              <a:gd name="connsiteX5" fmla="*/ 3953436 w 7342095"/>
              <a:gd name="connsiteY5" fmla="*/ 162381 h 2031522"/>
              <a:gd name="connsiteX6" fmla="*/ 4827495 w 7342095"/>
              <a:gd name="connsiteY6" fmla="*/ 1016 h 2031522"/>
              <a:gd name="connsiteX7" fmla="*/ 5580530 w 7342095"/>
              <a:gd name="connsiteY7" fmla="*/ 108593 h 2031522"/>
              <a:gd name="connsiteX8" fmla="*/ 6185648 w 7342095"/>
              <a:gd name="connsiteY8" fmla="*/ 390981 h 2031522"/>
              <a:gd name="connsiteX9" fmla="*/ 6696636 w 7342095"/>
              <a:gd name="connsiteY9" fmla="*/ 767499 h 2031522"/>
              <a:gd name="connsiteX10" fmla="*/ 7086601 w 7342095"/>
              <a:gd name="connsiteY10" fmla="*/ 1170910 h 2031522"/>
              <a:gd name="connsiteX11" fmla="*/ 7221071 w 7342095"/>
              <a:gd name="connsiteY11" fmla="*/ 1735687 h 2031522"/>
              <a:gd name="connsiteX12" fmla="*/ 7342095 w 7342095"/>
              <a:gd name="connsiteY12" fmla="*/ 1923946 h 2031522"/>
              <a:gd name="connsiteX0" fmla="*/ 0 w 7342095"/>
              <a:gd name="connsiteY0" fmla="*/ 2030506 h 2030506"/>
              <a:gd name="connsiteX1" fmla="*/ 874059 w 7342095"/>
              <a:gd name="connsiteY1" fmla="*/ 1896036 h 2030506"/>
              <a:gd name="connsiteX2" fmla="*/ 2030506 w 7342095"/>
              <a:gd name="connsiteY2" fmla="*/ 1627094 h 2030506"/>
              <a:gd name="connsiteX3" fmla="*/ 2877671 w 7342095"/>
              <a:gd name="connsiteY3" fmla="*/ 1129553 h 2030506"/>
              <a:gd name="connsiteX4" fmla="*/ 3321424 w 7342095"/>
              <a:gd name="connsiteY4" fmla="*/ 618565 h 2030506"/>
              <a:gd name="connsiteX5" fmla="*/ 3953436 w 7342095"/>
              <a:gd name="connsiteY5" fmla="*/ 161365 h 2030506"/>
              <a:gd name="connsiteX6" fmla="*/ 4827495 w 7342095"/>
              <a:gd name="connsiteY6" fmla="*/ 0 h 2030506"/>
              <a:gd name="connsiteX7" fmla="*/ 5526741 w 7342095"/>
              <a:gd name="connsiteY7" fmla="*/ 161365 h 2030506"/>
              <a:gd name="connsiteX8" fmla="*/ 6185648 w 7342095"/>
              <a:gd name="connsiteY8" fmla="*/ 389965 h 2030506"/>
              <a:gd name="connsiteX9" fmla="*/ 6696636 w 7342095"/>
              <a:gd name="connsiteY9" fmla="*/ 766483 h 2030506"/>
              <a:gd name="connsiteX10" fmla="*/ 7086601 w 7342095"/>
              <a:gd name="connsiteY10" fmla="*/ 1169894 h 2030506"/>
              <a:gd name="connsiteX11" fmla="*/ 7221071 w 7342095"/>
              <a:gd name="connsiteY11" fmla="*/ 1734671 h 2030506"/>
              <a:gd name="connsiteX12" fmla="*/ 7342095 w 7342095"/>
              <a:gd name="connsiteY12" fmla="*/ 1922930 h 2030506"/>
              <a:gd name="connsiteX0" fmla="*/ 0 w 7342095"/>
              <a:gd name="connsiteY0" fmla="*/ 1976717 h 1976717"/>
              <a:gd name="connsiteX1" fmla="*/ 874059 w 7342095"/>
              <a:gd name="connsiteY1" fmla="*/ 1842247 h 1976717"/>
              <a:gd name="connsiteX2" fmla="*/ 2030506 w 7342095"/>
              <a:gd name="connsiteY2" fmla="*/ 1573305 h 1976717"/>
              <a:gd name="connsiteX3" fmla="*/ 2877671 w 7342095"/>
              <a:gd name="connsiteY3" fmla="*/ 1075764 h 1976717"/>
              <a:gd name="connsiteX4" fmla="*/ 3321424 w 7342095"/>
              <a:gd name="connsiteY4" fmla="*/ 564776 h 1976717"/>
              <a:gd name="connsiteX5" fmla="*/ 3953436 w 7342095"/>
              <a:gd name="connsiteY5" fmla="*/ 107576 h 1976717"/>
              <a:gd name="connsiteX6" fmla="*/ 4719919 w 7342095"/>
              <a:gd name="connsiteY6" fmla="*/ 0 h 1976717"/>
              <a:gd name="connsiteX7" fmla="*/ 5526741 w 7342095"/>
              <a:gd name="connsiteY7" fmla="*/ 107576 h 1976717"/>
              <a:gd name="connsiteX8" fmla="*/ 6185648 w 7342095"/>
              <a:gd name="connsiteY8" fmla="*/ 336176 h 1976717"/>
              <a:gd name="connsiteX9" fmla="*/ 6696636 w 7342095"/>
              <a:gd name="connsiteY9" fmla="*/ 712694 h 1976717"/>
              <a:gd name="connsiteX10" fmla="*/ 7086601 w 7342095"/>
              <a:gd name="connsiteY10" fmla="*/ 1116105 h 1976717"/>
              <a:gd name="connsiteX11" fmla="*/ 7221071 w 7342095"/>
              <a:gd name="connsiteY11" fmla="*/ 1680882 h 1976717"/>
              <a:gd name="connsiteX12" fmla="*/ 7342095 w 7342095"/>
              <a:gd name="connsiteY12" fmla="*/ 1869141 h 1976717"/>
              <a:gd name="connsiteX0" fmla="*/ 0 w 7342095"/>
              <a:gd name="connsiteY0" fmla="*/ 1979595 h 1979595"/>
              <a:gd name="connsiteX1" fmla="*/ 874059 w 7342095"/>
              <a:gd name="connsiteY1" fmla="*/ 1845125 h 1979595"/>
              <a:gd name="connsiteX2" fmla="*/ 2030506 w 7342095"/>
              <a:gd name="connsiteY2" fmla="*/ 1576183 h 1979595"/>
              <a:gd name="connsiteX3" fmla="*/ 2877671 w 7342095"/>
              <a:gd name="connsiteY3" fmla="*/ 1078642 h 1979595"/>
              <a:gd name="connsiteX4" fmla="*/ 3321424 w 7342095"/>
              <a:gd name="connsiteY4" fmla="*/ 567654 h 1979595"/>
              <a:gd name="connsiteX5" fmla="*/ 3872753 w 7342095"/>
              <a:gd name="connsiteY5" fmla="*/ 218030 h 1979595"/>
              <a:gd name="connsiteX6" fmla="*/ 4719919 w 7342095"/>
              <a:gd name="connsiteY6" fmla="*/ 2878 h 1979595"/>
              <a:gd name="connsiteX7" fmla="*/ 5526741 w 7342095"/>
              <a:gd name="connsiteY7" fmla="*/ 110454 h 1979595"/>
              <a:gd name="connsiteX8" fmla="*/ 6185648 w 7342095"/>
              <a:gd name="connsiteY8" fmla="*/ 339054 h 1979595"/>
              <a:gd name="connsiteX9" fmla="*/ 6696636 w 7342095"/>
              <a:gd name="connsiteY9" fmla="*/ 715572 h 1979595"/>
              <a:gd name="connsiteX10" fmla="*/ 7086601 w 7342095"/>
              <a:gd name="connsiteY10" fmla="*/ 1118983 h 1979595"/>
              <a:gd name="connsiteX11" fmla="*/ 7221071 w 7342095"/>
              <a:gd name="connsiteY11" fmla="*/ 1683760 h 1979595"/>
              <a:gd name="connsiteX12" fmla="*/ 7342095 w 7342095"/>
              <a:gd name="connsiteY12" fmla="*/ 1872019 h 1979595"/>
              <a:gd name="connsiteX0" fmla="*/ 0 w 7342095"/>
              <a:gd name="connsiteY0" fmla="*/ 1979595 h 1979595"/>
              <a:gd name="connsiteX1" fmla="*/ 874059 w 7342095"/>
              <a:gd name="connsiteY1" fmla="*/ 1845125 h 1979595"/>
              <a:gd name="connsiteX2" fmla="*/ 2030506 w 7342095"/>
              <a:gd name="connsiteY2" fmla="*/ 1576183 h 1979595"/>
              <a:gd name="connsiteX3" fmla="*/ 2877671 w 7342095"/>
              <a:gd name="connsiteY3" fmla="*/ 1078642 h 1979595"/>
              <a:gd name="connsiteX4" fmla="*/ 3307977 w 7342095"/>
              <a:gd name="connsiteY4" fmla="*/ 621442 h 1979595"/>
              <a:gd name="connsiteX5" fmla="*/ 3872753 w 7342095"/>
              <a:gd name="connsiteY5" fmla="*/ 218030 h 1979595"/>
              <a:gd name="connsiteX6" fmla="*/ 4719919 w 7342095"/>
              <a:gd name="connsiteY6" fmla="*/ 2878 h 1979595"/>
              <a:gd name="connsiteX7" fmla="*/ 5526741 w 7342095"/>
              <a:gd name="connsiteY7" fmla="*/ 110454 h 1979595"/>
              <a:gd name="connsiteX8" fmla="*/ 6185648 w 7342095"/>
              <a:gd name="connsiteY8" fmla="*/ 339054 h 1979595"/>
              <a:gd name="connsiteX9" fmla="*/ 6696636 w 7342095"/>
              <a:gd name="connsiteY9" fmla="*/ 715572 h 1979595"/>
              <a:gd name="connsiteX10" fmla="*/ 7086601 w 7342095"/>
              <a:gd name="connsiteY10" fmla="*/ 1118983 h 1979595"/>
              <a:gd name="connsiteX11" fmla="*/ 7221071 w 7342095"/>
              <a:gd name="connsiteY11" fmla="*/ 1683760 h 1979595"/>
              <a:gd name="connsiteX12" fmla="*/ 7342095 w 7342095"/>
              <a:gd name="connsiteY12" fmla="*/ 1872019 h 1979595"/>
              <a:gd name="connsiteX0" fmla="*/ 0 w 7342095"/>
              <a:gd name="connsiteY0" fmla="*/ 1987629 h 1987629"/>
              <a:gd name="connsiteX1" fmla="*/ 874059 w 7342095"/>
              <a:gd name="connsiteY1" fmla="*/ 1853159 h 1987629"/>
              <a:gd name="connsiteX2" fmla="*/ 2030506 w 7342095"/>
              <a:gd name="connsiteY2" fmla="*/ 1584217 h 1987629"/>
              <a:gd name="connsiteX3" fmla="*/ 2877671 w 7342095"/>
              <a:gd name="connsiteY3" fmla="*/ 1086676 h 1987629"/>
              <a:gd name="connsiteX4" fmla="*/ 3307977 w 7342095"/>
              <a:gd name="connsiteY4" fmla="*/ 629476 h 1987629"/>
              <a:gd name="connsiteX5" fmla="*/ 3872753 w 7342095"/>
              <a:gd name="connsiteY5" fmla="*/ 226064 h 1987629"/>
              <a:gd name="connsiteX6" fmla="*/ 4719919 w 7342095"/>
              <a:gd name="connsiteY6" fmla="*/ 10912 h 1987629"/>
              <a:gd name="connsiteX7" fmla="*/ 5513294 w 7342095"/>
              <a:gd name="connsiteY7" fmla="*/ 64700 h 1987629"/>
              <a:gd name="connsiteX8" fmla="*/ 6185648 w 7342095"/>
              <a:gd name="connsiteY8" fmla="*/ 347088 h 1987629"/>
              <a:gd name="connsiteX9" fmla="*/ 6696636 w 7342095"/>
              <a:gd name="connsiteY9" fmla="*/ 723606 h 1987629"/>
              <a:gd name="connsiteX10" fmla="*/ 7086601 w 7342095"/>
              <a:gd name="connsiteY10" fmla="*/ 1127017 h 1987629"/>
              <a:gd name="connsiteX11" fmla="*/ 7221071 w 7342095"/>
              <a:gd name="connsiteY11" fmla="*/ 1691794 h 1987629"/>
              <a:gd name="connsiteX12" fmla="*/ 7342095 w 7342095"/>
              <a:gd name="connsiteY12" fmla="*/ 1880053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221071 w 7732059"/>
              <a:gd name="connsiteY11" fmla="*/ 1691794 h 1987629"/>
              <a:gd name="connsiteX12" fmla="*/ 7732059 w 7732059"/>
              <a:gd name="connsiteY12" fmla="*/ 1920394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382436 w 7732059"/>
              <a:gd name="connsiteY11" fmla="*/ 1570770 h 1987629"/>
              <a:gd name="connsiteX12" fmla="*/ 7732059 w 7732059"/>
              <a:gd name="connsiteY12" fmla="*/ 1920394 h 1987629"/>
              <a:gd name="connsiteX0" fmla="*/ 0 w 7732059"/>
              <a:gd name="connsiteY0" fmla="*/ 1987629 h 1987629"/>
              <a:gd name="connsiteX1" fmla="*/ 874059 w 7732059"/>
              <a:gd name="connsiteY1" fmla="*/ 1853159 h 1987629"/>
              <a:gd name="connsiteX2" fmla="*/ 2030506 w 7732059"/>
              <a:gd name="connsiteY2" fmla="*/ 1584217 h 1987629"/>
              <a:gd name="connsiteX3" fmla="*/ 2877671 w 7732059"/>
              <a:gd name="connsiteY3" fmla="*/ 1086676 h 1987629"/>
              <a:gd name="connsiteX4" fmla="*/ 3307977 w 7732059"/>
              <a:gd name="connsiteY4" fmla="*/ 629476 h 1987629"/>
              <a:gd name="connsiteX5" fmla="*/ 3872753 w 7732059"/>
              <a:gd name="connsiteY5" fmla="*/ 226064 h 1987629"/>
              <a:gd name="connsiteX6" fmla="*/ 4719919 w 7732059"/>
              <a:gd name="connsiteY6" fmla="*/ 10912 h 1987629"/>
              <a:gd name="connsiteX7" fmla="*/ 5513294 w 7732059"/>
              <a:gd name="connsiteY7" fmla="*/ 64700 h 1987629"/>
              <a:gd name="connsiteX8" fmla="*/ 6185648 w 7732059"/>
              <a:gd name="connsiteY8" fmla="*/ 347088 h 1987629"/>
              <a:gd name="connsiteX9" fmla="*/ 6696636 w 7732059"/>
              <a:gd name="connsiteY9" fmla="*/ 723606 h 1987629"/>
              <a:gd name="connsiteX10" fmla="*/ 7086601 w 7732059"/>
              <a:gd name="connsiteY10" fmla="*/ 1127017 h 1987629"/>
              <a:gd name="connsiteX11" fmla="*/ 7409330 w 7732059"/>
              <a:gd name="connsiteY11" fmla="*/ 1530429 h 1987629"/>
              <a:gd name="connsiteX12" fmla="*/ 7732059 w 7732059"/>
              <a:gd name="connsiteY12" fmla="*/ 1920394 h 1987629"/>
              <a:gd name="connsiteX0" fmla="*/ 0 w 7732059"/>
              <a:gd name="connsiteY0" fmla="*/ 2019223 h 2019223"/>
              <a:gd name="connsiteX1" fmla="*/ 874059 w 7732059"/>
              <a:gd name="connsiteY1" fmla="*/ 1884753 h 2019223"/>
              <a:gd name="connsiteX2" fmla="*/ 2030506 w 7732059"/>
              <a:gd name="connsiteY2" fmla="*/ 1615811 h 2019223"/>
              <a:gd name="connsiteX3" fmla="*/ 2877671 w 7732059"/>
              <a:gd name="connsiteY3" fmla="*/ 1118270 h 2019223"/>
              <a:gd name="connsiteX4" fmla="*/ 3307977 w 7732059"/>
              <a:gd name="connsiteY4" fmla="*/ 661070 h 2019223"/>
              <a:gd name="connsiteX5" fmla="*/ 4007224 w 7732059"/>
              <a:gd name="connsiteY5" fmla="*/ 687964 h 2019223"/>
              <a:gd name="connsiteX6" fmla="*/ 4719919 w 7732059"/>
              <a:gd name="connsiteY6" fmla="*/ 42506 h 2019223"/>
              <a:gd name="connsiteX7" fmla="*/ 5513294 w 7732059"/>
              <a:gd name="connsiteY7" fmla="*/ 96294 h 2019223"/>
              <a:gd name="connsiteX8" fmla="*/ 6185648 w 7732059"/>
              <a:gd name="connsiteY8" fmla="*/ 378682 h 2019223"/>
              <a:gd name="connsiteX9" fmla="*/ 6696636 w 7732059"/>
              <a:gd name="connsiteY9" fmla="*/ 755200 h 2019223"/>
              <a:gd name="connsiteX10" fmla="*/ 7086601 w 7732059"/>
              <a:gd name="connsiteY10" fmla="*/ 1158611 h 2019223"/>
              <a:gd name="connsiteX11" fmla="*/ 7409330 w 7732059"/>
              <a:gd name="connsiteY11" fmla="*/ 1562023 h 2019223"/>
              <a:gd name="connsiteX12" fmla="*/ 7732059 w 7732059"/>
              <a:gd name="connsiteY12" fmla="*/ 1951988 h 2019223"/>
              <a:gd name="connsiteX0" fmla="*/ 0 w 7732059"/>
              <a:gd name="connsiteY0" fmla="*/ 2019223 h 2019223"/>
              <a:gd name="connsiteX1" fmla="*/ 874059 w 7732059"/>
              <a:gd name="connsiteY1" fmla="*/ 1884753 h 2019223"/>
              <a:gd name="connsiteX2" fmla="*/ 2030506 w 7732059"/>
              <a:gd name="connsiteY2" fmla="*/ 1615811 h 2019223"/>
              <a:gd name="connsiteX3" fmla="*/ 2877671 w 7732059"/>
              <a:gd name="connsiteY3" fmla="*/ 1118270 h 2019223"/>
              <a:gd name="connsiteX4" fmla="*/ 3361765 w 7732059"/>
              <a:gd name="connsiteY4" fmla="*/ 768647 h 2019223"/>
              <a:gd name="connsiteX5" fmla="*/ 4007224 w 7732059"/>
              <a:gd name="connsiteY5" fmla="*/ 687964 h 2019223"/>
              <a:gd name="connsiteX6" fmla="*/ 4719919 w 7732059"/>
              <a:gd name="connsiteY6" fmla="*/ 42506 h 2019223"/>
              <a:gd name="connsiteX7" fmla="*/ 5513294 w 7732059"/>
              <a:gd name="connsiteY7" fmla="*/ 96294 h 2019223"/>
              <a:gd name="connsiteX8" fmla="*/ 6185648 w 7732059"/>
              <a:gd name="connsiteY8" fmla="*/ 378682 h 2019223"/>
              <a:gd name="connsiteX9" fmla="*/ 6696636 w 7732059"/>
              <a:gd name="connsiteY9" fmla="*/ 755200 h 2019223"/>
              <a:gd name="connsiteX10" fmla="*/ 7086601 w 7732059"/>
              <a:gd name="connsiteY10" fmla="*/ 1158611 h 2019223"/>
              <a:gd name="connsiteX11" fmla="*/ 7409330 w 7732059"/>
              <a:gd name="connsiteY11" fmla="*/ 1562023 h 2019223"/>
              <a:gd name="connsiteX12" fmla="*/ 7732059 w 7732059"/>
              <a:gd name="connsiteY12" fmla="*/ 1951988 h 2019223"/>
              <a:gd name="connsiteX0" fmla="*/ 0 w 7732059"/>
              <a:gd name="connsiteY0" fmla="*/ 2014262 h 2014262"/>
              <a:gd name="connsiteX1" fmla="*/ 874059 w 7732059"/>
              <a:gd name="connsiteY1" fmla="*/ 1879792 h 2014262"/>
              <a:gd name="connsiteX2" fmla="*/ 2030506 w 7732059"/>
              <a:gd name="connsiteY2" fmla="*/ 1610850 h 2014262"/>
              <a:gd name="connsiteX3" fmla="*/ 2877671 w 7732059"/>
              <a:gd name="connsiteY3" fmla="*/ 1113309 h 2014262"/>
              <a:gd name="connsiteX4" fmla="*/ 3361765 w 7732059"/>
              <a:gd name="connsiteY4" fmla="*/ 763686 h 2014262"/>
              <a:gd name="connsiteX5" fmla="*/ 4007224 w 7732059"/>
              <a:gd name="connsiteY5" fmla="*/ 615767 h 2014262"/>
              <a:gd name="connsiteX6" fmla="*/ 4719919 w 7732059"/>
              <a:gd name="connsiteY6" fmla="*/ 37545 h 2014262"/>
              <a:gd name="connsiteX7" fmla="*/ 5513294 w 7732059"/>
              <a:gd name="connsiteY7" fmla="*/ 91333 h 2014262"/>
              <a:gd name="connsiteX8" fmla="*/ 6185648 w 7732059"/>
              <a:gd name="connsiteY8" fmla="*/ 373721 h 2014262"/>
              <a:gd name="connsiteX9" fmla="*/ 6696636 w 7732059"/>
              <a:gd name="connsiteY9" fmla="*/ 750239 h 2014262"/>
              <a:gd name="connsiteX10" fmla="*/ 7086601 w 7732059"/>
              <a:gd name="connsiteY10" fmla="*/ 1153650 h 2014262"/>
              <a:gd name="connsiteX11" fmla="*/ 7409330 w 7732059"/>
              <a:gd name="connsiteY11" fmla="*/ 1557062 h 2014262"/>
              <a:gd name="connsiteX12" fmla="*/ 7732059 w 7732059"/>
              <a:gd name="connsiteY12" fmla="*/ 1947027 h 2014262"/>
              <a:gd name="connsiteX0" fmla="*/ 0 w 7732059"/>
              <a:gd name="connsiteY0" fmla="*/ 1925040 h 1925040"/>
              <a:gd name="connsiteX1" fmla="*/ 874059 w 7732059"/>
              <a:gd name="connsiteY1" fmla="*/ 1790570 h 1925040"/>
              <a:gd name="connsiteX2" fmla="*/ 2030506 w 7732059"/>
              <a:gd name="connsiteY2" fmla="*/ 1521628 h 1925040"/>
              <a:gd name="connsiteX3" fmla="*/ 2877671 w 7732059"/>
              <a:gd name="connsiteY3" fmla="*/ 1024087 h 1925040"/>
              <a:gd name="connsiteX4" fmla="*/ 3361765 w 7732059"/>
              <a:gd name="connsiteY4" fmla="*/ 674464 h 1925040"/>
              <a:gd name="connsiteX5" fmla="*/ 4007224 w 7732059"/>
              <a:gd name="connsiteY5" fmla="*/ 526545 h 1925040"/>
              <a:gd name="connsiteX6" fmla="*/ 4746813 w 7732059"/>
              <a:gd name="connsiteY6" fmla="*/ 432417 h 1925040"/>
              <a:gd name="connsiteX7" fmla="*/ 5513294 w 7732059"/>
              <a:gd name="connsiteY7" fmla="*/ 2111 h 1925040"/>
              <a:gd name="connsiteX8" fmla="*/ 6185648 w 7732059"/>
              <a:gd name="connsiteY8" fmla="*/ 284499 h 1925040"/>
              <a:gd name="connsiteX9" fmla="*/ 6696636 w 7732059"/>
              <a:gd name="connsiteY9" fmla="*/ 661017 h 1925040"/>
              <a:gd name="connsiteX10" fmla="*/ 7086601 w 7732059"/>
              <a:gd name="connsiteY10" fmla="*/ 1064428 h 1925040"/>
              <a:gd name="connsiteX11" fmla="*/ 7409330 w 7732059"/>
              <a:gd name="connsiteY11" fmla="*/ 1467840 h 1925040"/>
              <a:gd name="connsiteX12" fmla="*/ 7732059 w 7732059"/>
              <a:gd name="connsiteY12" fmla="*/ 1857805 h 1925040"/>
              <a:gd name="connsiteX0" fmla="*/ 0 w 7732059"/>
              <a:gd name="connsiteY0" fmla="*/ 1640734 h 1640734"/>
              <a:gd name="connsiteX1" fmla="*/ 874059 w 7732059"/>
              <a:gd name="connsiteY1" fmla="*/ 1506264 h 1640734"/>
              <a:gd name="connsiteX2" fmla="*/ 2030506 w 7732059"/>
              <a:gd name="connsiteY2" fmla="*/ 1237322 h 1640734"/>
              <a:gd name="connsiteX3" fmla="*/ 2877671 w 7732059"/>
              <a:gd name="connsiteY3" fmla="*/ 739781 h 1640734"/>
              <a:gd name="connsiteX4" fmla="*/ 3361765 w 7732059"/>
              <a:gd name="connsiteY4" fmla="*/ 390158 h 1640734"/>
              <a:gd name="connsiteX5" fmla="*/ 4007224 w 7732059"/>
              <a:gd name="connsiteY5" fmla="*/ 242239 h 1640734"/>
              <a:gd name="connsiteX6" fmla="*/ 4746813 w 7732059"/>
              <a:gd name="connsiteY6" fmla="*/ 148111 h 1640734"/>
              <a:gd name="connsiteX7" fmla="*/ 5472953 w 7732059"/>
              <a:gd name="connsiteY7" fmla="*/ 322923 h 1640734"/>
              <a:gd name="connsiteX8" fmla="*/ 6185648 w 7732059"/>
              <a:gd name="connsiteY8" fmla="*/ 193 h 1640734"/>
              <a:gd name="connsiteX9" fmla="*/ 6696636 w 7732059"/>
              <a:gd name="connsiteY9" fmla="*/ 376711 h 1640734"/>
              <a:gd name="connsiteX10" fmla="*/ 7086601 w 7732059"/>
              <a:gd name="connsiteY10" fmla="*/ 780122 h 1640734"/>
              <a:gd name="connsiteX11" fmla="*/ 7409330 w 7732059"/>
              <a:gd name="connsiteY11" fmla="*/ 1183534 h 1640734"/>
              <a:gd name="connsiteX12" fmla="*/ 7732059 w 7732059"/>
              <a:gd name="connsiteY12" fmla="*/ 1573499 h 1640734"/>
              <a:gd name="connsiteX0" fmla="*/ 0 w 7732059"/>
              <a:gd name="connsiteY0" fmla="*/ 1640748 h 1640748"/>
              <a:gd name="connsiteX1" fmla="*/ 874059 w 7732059"/>
              <a:gd name="connsiteY1" fmla="*/ 1506278 h 1640748"/>
              <a:gd name="connsiteX2" fmla="*/ 2030506 w 7732059"/>
              <a:gd name="connsiteY2" fmla="*/ 1237336 h 1640748"/>
              <a:gd name="connsiteX3" fmla="*/ 2877671 w 7732059"/>
              <a:gd name="connsiteY3" fmla="*/ 739795 h 1640748"/>
              <a:gd name="connsiteX4" fmla="*/ 3361765 w 7732059"/>
              <a:gd name="connsiteY4" fmla="*/ 390172 h 1640748"/>
              <a:gd name="connsiteX5" fmla="*/ 4007224 w 7732059"/>
              <a:gd name="connsiteY5" fmla="*/ 242253 h 1640748"/>
              <a:gd name="connsiteX6" fmla="*/ 4733366 w 7732059"/>
              <a:gd name="connsiteY6" fmla="*/ 282595 h 1640748"/>
              <a:gd name="connsiteX7" fmla="*/ 5472953 w 7732059"/>
              <a:gd name="connsiteY7" fmla="*/ 322937 h 1640748"/>
              <a:gd name="connsiteX8" fmla="*/ 6185648 w 7732059"/>
              <a:gd name="connsiteY8" fmla="*/ 207 h 1640748"/>
              <a:gd name="connsiteX9" fmla="*/ 6696636 w 7732059"/>
              <a:gd name="connsiteY9" fmla="*/ 376725 h 1640748"/>
              <a:gd name="connsiteX10" fmla="*/ 7086601 w 7732059"/>
              <a:gd name="connsiteY10" fmla="*/ 780136 h 1640748"/>
              <a:gd name="connsiteX11" fmla="*/ 7409330 w 7732059"/>
              <a:gd name="connsiteY11" fmla="*/ 1183548 h 1640748"/>
              <a:gd name="connsiteX12" fmla="*/ 7732059 w 7732059"/>
              <a:gd name="connsiteY12" fmla="*/ 1573513 h 1640748"/>
              <a:gd name="connsiteX0" fmla="*/ 0 w 7732059"/>
              <a:gd name="connsiteY0" fmla="*/ 1402669 h 1402669"/>
              <a:gd name="connsiteX1" fmla="*/ 874059 w 7732059"/>
              <a:gd name="connsiteY1" fmla="*/ 1268199 h 1402669"/>
              <a:gd name="connsiteX2" fmla="*/ 2030506 w 7732059"/>
              <a:gd name="connsiteY2" fmla="*/ 999257 h 1402669"/>
              <a:gd name="connsiteX3" fmla="*/ 2877671 w 7732059"/>
              <a:gd name="connsiteY3" fmla="*/ 501716 h 1402669"/>
              <a:gd name="connsiteX4" fmla="*/ 3361765 w 7732059"/>
              <a:gd name="connsiteY4" fmla="*/ 152093 h 1402669"/>
              <a:gd name="connsiteX5" fmla="*/ 4007224 w 7732059"/>
              <a:gd name="connsiteY5" fmla="*/ 4174 h 1402669"/>
              <a:gd name="connsiteX6" fmla="*/ 4733366 w 7732059"/>
              <a:gd name="connsiteY6" fmla="*/ 44516 h 1402669"/>
              <a:gd name="connsiteX7" fmla="*/ 5472953 w 7732059"/>
              <a:gd name="connsiteY7" fmla="*/ 84858 h 1402669"/>
              <a:gd name="connsiteX8" fmla="*/ 6064625 w 7732059"/>
              <a:gd name="connsiteY8" fmla="*/ 340352 h 1402669"/>
              <a:gd name="connsiteX9" fmla="*/ 6696636 w 7732059"/>
              <a:gd name="connsiteY9" fmla="*/ 138646 h 1402669"/>
              <a:gd name="connsiteX10" fmla="*/ 7086601 w 7732059"/>
              <a:gd name="connsiteY10" fmla="*/ 542057 h 1402669"/>
              <a:gd name="connsiteX11" fmla="*/ 7409330 w 7732059"/>
              <a:gd name="connsiteY11" fmla="*/ 945469 h 1402669"/>
              <a:gd name="connsiteX12" fmla="*/ 7732059 w 7732059"/>
              <a:gd name="connsiteY12" fmla="*/ 1335434 h 1402669"/>
              <a:gd name="connsiteX0" fmla="*/ 0 w 7732059"/>
              <a:gd name="connsiteY0" fmla="*/ 1403768 h 1403768"/>
              <a:gd name="connsiteX1" fmla="*/ 874059 w 7732059"/>
              <a:gd name="connsiteY1" fmla="*/ 1269298 h 1403768"/>
              <a:gd name="connsiteX2" fmla="*/ 2030506 w 7732059"/>
              <a:gd name="connsiteY2" fmla="*/ 1000356 h 1403768"/>
              <a:gd name="connsiteX3" fmla="*/ 2877671 w 7732059"/>
              <a:gd name="connsiteY3" fmla="*/ 502815 h 1403768"/>
              <a:gd name="connsiteX4" fmla="*/ 3361765 w 7732059"/>
              <a:gd name="connsiteY4" fmla="*/ 153192 h 1403768"/>
              <a:gd name="connsiteX5" fmla="*/ 4007224 w 7732059"/>
              <a:gd name="connsiteY5" fmla="*/ 5273 h 1403768"/>
              <a:gd name="connsiteX6" fmla="*/ 4733366 w 7732059"/>
              <a:gd name="connsiteY6" fmla="*/ 45615 h 1403768"/>
              <a:gd name="connsiteX7" fmla="*/ 5459506 w 7732059"/>
              <a:gd name="connsiteY7" fmla="*/ 166639 h 1403768"/>
              <a:gd name="connsiteX8" fmla="*/ 6064625 w 7732059"/>
              <a:gd name="connsiteY8" fmla="*/ 341451 h 1403768"/>
              <a:gd name="connsiteX9" fmla="*/ 6696636 w 7732059"/>
              <a:gd name="connsiteY9" fmla="*/ 139745 h 1403768"/>
              <a:gd name="connsiteX10" fmla="*/ 7086601 w 7732059"/>
              <a:gd name="connsiteY10" fmla="*/ 543156 h 1403768"/>
              <a:gd name="connsiteX11" fmla="*/ 7409330 w 7732059"/>
              <a:gd name="connsiteY11" fmla="*/ 946568 h 1403768"/>
              <a:gd name="connsiteX12" fmla="*/ 7732059 w 7732059"/>
              <a:gd name="connsiteY12" fmla="*/ 1336533 h 1403768"/>
              <a:gd name="connsiteX0" fmla="*/ 0 w 7732059"/>
              <a:gd name="connsiteY0" fmla="*/ 1403768 h 1403768"/>
              <a:gd name="connsiteX1" fmla="*/ 874059 w 7732059"/>
              <a:gd name="connsiteY1" fmla="*/ 1269298 h 1403768"/>
              <a:gd name="connsiteX2" fmla="*/ 2030506 w 7732059"/>
              <a:gd name="connsiteY2" fmla="*/ 1000356 h 1403768"/>
              <a:gd name="connsiteX3" fmla="*/ 2877671 w 7732059"/>
              <a:gd name="connsiteY3" fmla="*/ 502815 h 1403768"/>
              <a:gd name="connsiteX4" fmla="*/ 3361765 w 7732059"/>
              <a:gd name="connsiteY4" fmla="*/ 153192 h 1403768"/>
              <a:gd name="connsiteX5" fmla="*/ 4007224 w 7732059"/>
              <a:gd name="connsiteY5" fmla="*/ 5273 h 1403768"/>
              <a:gd name="connsiteX6" fmla="*/ 4733366 w 7732059"/>
              <a:gd name="connsiteY6" fmla="*/ 45615 h 1403768"/>
              <a:gd name="connsiteX7" fmla="*/ 5459506 w 7732059"/>
              <a:gd name="connsiteY7" fmla="*/ 166639 h 1403768"/>
              <a:gd name="connsiteX8" fmla="*/ 6064625 w 7732059"/>
              <a:gd name="connsiteY8" fmla="*/ 341451 h 1403768"/>
              <a:gd name="connsiteX9" fmla="*/ 6642848 w 7732059"/>
              <a:gd name="connsiteY9" fmla="*/ 516263 h 1403768"/>
              <a:gd name="connsiteX10" fmla="*/ 7086601 w 7732059"/>
              <a:gd name="connsiteY10" fmla="*/ 543156 h 1403768"/>
              <a:gd name="connsiteX11" fmla="*/ 7409330 w 7732059"/>
              <a:gd name="connsiteY11" fmla="*/ 946568 h 1403768"/>
              <a:gd name="connsiteX12" fmla="*/ 7732059 w 7732059"/>
              <a:gd name="connsiteY12" fmla="*/ 1336533 h 1403768"/>
              <a:gd name="connsiteX0" fmla="*/ 0 w 7732059"/>
              <a:gd name="connsiteY0" fmla="*/ 1403768 h 1403768"/>
              <a:gd name="connsiteX1" fmla="*/ 874059 w 7732059"/>
              <a:gd name="connsiteY1" fmla="*/ 1269298 h 1403768"/>
              <a:gd name="connsiteX2" fmla="*/ 2030506 w 7732059"/>
              <a:gd name="connsiteY2" fmla="*/ 1000356 h 1403768"/>
              <a:gd name="connsiteX3" fmla="*/ 2877671 w 7732059"/>
              <a:gd name="connsiteY3" fmla="*/ 502815 h 1403768"/>
              <a:gd name="connsiteX4" fmla="*/ 3361765 w 7732059"/>
              <a:gd name="connsiteY4" fmla="*/ 153192 h 1403768"/>
              <a:gd name="connsiteX5" fmla="*/ 4007224 w 7732059"/>
              <a:gd name="connsiteY5" fmla="*/ 5273 h 1403768"/>
              <a:gd name="connsiteX6" fmla="*/ 4733366 w 7732059"/>
              <a:gd name="connsiteY6" fmla="*/ 45615 h 1403768"/>
              <a:gd name="connsiteX7" fmla="*/ 5459506 w 7732059"/>
              <a:gd name="connsiteY7" fmla="*/ 166639 h 1403768"/>
              <a:gd name="connsiteX8" fmla="*/ 6064625 w 7732059"/>
              <a:gd name="connsiteY8" fmla="*/ 341451 h 1403768"/>
              <a:gd name="connsiteX9" fmla="*/ 6642848 w 7732059"/>
              <a:gd name="connsiteY9" fmla="*/ 516263 h 1403768"/>
              <a:gd name="connsiteX10" fmla="*/ 6979025 w 7732059"/>
              <a:gd name="connsiteY10" fmla="*/ 731414 h 1403768"/>
              <a:gd name="connsiteX11" fmla="*/ 7409330 w 7732059"/>
              <a:gd name="connsiteY11" fmla="*/ 946568 h 1403768"/>
              <a:gd name="connsiteX12" fmla="*/ 7732059 w 7732059"/>
              <a:gd name="connsiteY12" fmla="*/ 1336533 h 1403768"/>
              <a:gd name="connsiteX0" fmla="*/ 0 w 7732059"/>
              <a:gd name="connsiteY0" fmla="*/ 1403768 h 1403768"/>
              <a:gd name="connsiteX1" fmla="*/ 874059 w 7732059"/>
              <a:gd name="connsiteY1" fmla="*/ 1269298 h 1403768"/>
              <a:gd name="connsiteX2" fmla="*/ 2030506 w 7732059"/>
              <a:gd name="connsiteY2" fmla="*/ 1000356 h 1403768"/>
              <a:gd name="connsiteX3" fmla="*/ 2877671 w 7732059"/>
              <a:gd name="connsiteY3" fmla="*/ 502815 h 1403768"/>
              <a:gd name="connsiteX4" fmla="*/ 3361765 w 7732059"/>
              <a:gd name="connsiteY4" fmla="*/ 153192 h 1403768"/>
              <a:gd name="connsiteX5" fmla="*/ 4007224 w 7732059"/>
              <a:gd name="connsiteY5" fmla="*/ 5273 h 1403768"/>
              <a:gd name="connsiteX6" fmla="*/ 4733366 w 7732059"/>
              <a:gd name="connsiteY6" fmla="*/ 45615 h 1403768"/>
              <a:gd name="connsiteX7" fmla="*/ 5459506 w 7732059"/>
              <a:gd name="connsiteY7" fmla="*/ 166639 h 1403768"/>
              <a:gd name="connsiteX8" fmla="*/ 6064625 w 7732059"/>
              <a:gd name="connsiteY8" fmla="*/ 341451 h 1403768"/>
              <a:gd name="connsiteX9" fmla="*/ 6642848 w 7732059"/>
              <a:gd name="connsiteY9" fmla="*/ 516263 h 1403768"/>
              <a:gd name="connsiteX10" fmla="*/ 6979025 w 7732059"/>
              <a:gd name="connsiteY10" fmla="*/ 731414 h 1403768"/>
              <a:gd name="connsiteX11" fmla="*/ 7221071 w 7732059"/>
              <a:gd name="connsiteY11" fmla="*/ 1000357 h 1403768"/>
              <a:gd name="connsiteX12" fmla="*/ 7732059 w 7732059"/>
              <a:gd name="connsiteY12" fmla="*/ 1336533 h 1403768"/>
              <a:gd name="connsiteX0" fmla="*/ 0 w 7503459"/>
              <a:gd name="connsiteY0" fmla="*/ 1403768 h 1403768"/>
              <a:gd name="connsiteX1" fmla="*/ 874059 w 7503459"/>
              <a:gd name="connsiteY1" fmla="*/ 1269298 h 1403768"/>
              <a:gd name="connsiteX2" fmla="*/ 2030506 w 7503459"/>
              <a:gd name="connsiteY2" fmla="*/ 1000356 h 1403768"/>
              <a:gd name="connsiteX3" fmla="*/ 2877671 w 7503459"/>
              <a:gd name="connsiteY3" fmla="*/ 502815 h 1403768"/>
              <a:gd name="connsiteX4" fmla="*/ 3361765 w 7503459"/>
              <a:gd name="connsiteY4" fmla="*/ 153192 h 1403768"/>
              <a:gd name="connsiteX5" fmla="*/ 4007224 w 7503459"/>
              <a:gd name="connsiteY5" fmla="*/ 5273 h 1403768"/>
              <a:gd name="connsiteX6" fmla="*/ 4733366 w 7503459"/>
              <a:gd name="connsiteY6" fmla="*/ 45615 h 1403768"/>
              <a:gd name="connsiteX7" fmla="*/ 5459506 w 7503459"/>
              <a:gd name="connsiteY7" fmla="*/ 166639 h 1403768"/>
              <a:gd name="connsiteX8" fmla="*/ 6064625 w 7503459"/>
              <a:gd name="connsiteY8" fmla="*/ 341451 h 1403768"/>
              <a:gd name="connsiteX9" fmla="*/ 6642848 w 7503459"/>
              <a:gd name="connsiteY9" fmla="*/ 516263 h 1403768"/>
              <a:gd name="connsiteX10" fmla="*/ 6979025 w 7503459"/>
              <a:gd name="connsiteY10" fmla="*/ 731414 h 1403768"/>
              <a:gd name="connsiteX11" fmla="*/ 7221071 w 7503459"/>
              <a:gd name="connsiteY11" fmla="*/ 1000357 h 1403768"/>
              <a:gd name="connsiteX12" fmla="*/ 7503459 w 7503459"/>
              <a:gd name="connsiteY12" fmla="*/ 1255851 h 1403768"/>
              <a:gd name="connsiteX0" fmla="*/ 0 w 7503459"/>
              <a:gd name="connsiteY0" fmla="*/ 1403768 h 1403768"/>
              <a:gd name="connsiteX1" fmla="*/ 874059 w 7503459"/>
              <a:gd name="connsiteY1" fmla="*/ 1269298 h 1403768"/>
              <a:gd name="connsiteX2" fmla="*/ 2030506 w 7503459"/>
              <a:gd name="connsiteY2" fmla="*/ 1000356 h 1403768"/>
              <a:gd name="connsiteX3" fmla="*/ 2877671 w 7503459"/>
              <a:gd name="connsiteY3" fmla="*/ 502815 h 1403768"/>
              <a:gd name="connsiteX4" fmla="*/ 3361765 w 7503459"/>
              <a:gd name="connsiteY4" fmla="*/ 153192 h 1403768"/>
              <a:gd name="connsiteX5" fmla="*/ 4007224 w 7503459"/>
              <a:gd name="connsiteY5" fmla="*/ 5273 h 1403768"/>
              <a:gd name="connsiteX6" fmla="*/ 4733366 w 7503459"/>
              <a:gd name="connsiteY6" fmla="*/ 45615 h 1403768"/>
              <a:gd name="connsiteX7" fmla="*/ 5459506 w 7503459"/>
              <a:gd name="connsiteY7" fmla="*/ 166639 h 1403768"/>
              <a:gd name="connsiteX8" fmla="*/ 6064625 w 7503459"/>
              <a:gd name="connsiteY8" fmla="*/ 341451 h 1403768"/>
              <a:gd name="connsiteX9" fmla="*/ 6642848 w 7503459"/>
              <a:gd name="connsiteY9" fmla="*/ 516263 h 1403768"/>
              <a:gd name="connsiteX10" fmla="*/ 6911789 w 7503459"/>
              <a:gd name="connsiteY10" fmla="*/ 758308 h 1403768"/>
              <a:gd name="connsiteX11" fmla="*/ 7221071 w 7503459"/>
              <a:gd name="connsiteY11" fmla="*/ 1000357 h 1403768"/>
              <a:gd name="connsiteX12" fmla="*/ 7503459 w 7503459"/>
              <a:gd name="connsiteY12" fmla="*/ 1255851 h 1403768"/>
              <a:gd name="connsiteX0" fmla="*/ 0 w 7503459"/>
              <a:gd name="connsiteY0" fmla="*/ 1403768 h 1403768"/>
              <a:gd name="connsiteX1" fmla="*/ 874059 w 7503459"/>
              <a:gd name="connsiteY1" fmla="*/ 1269298 h 1403768"/>
              <a:gd name="connsiteX2" fmla="*/ 2030506 w 7503459"/>
              <a:gd name="connsiteY2" fmla="*/ 1000356 h 1403768"/>
              <a:gd name="connsiteX3" fmla="*/ 2877671 w 7503459"/>
              <a:gd name="connsiteY3" fmla="*/ 502815 h 1403768"/>
              <a:gd name="connsiteX4" fmla="*/ 3361765 w 7503459"/>
              <a:gd name="connsiteY4" fmla="*/ 153192 h 1403768"/>
              <a:gd name="connsiteX5" fmla="*/ 4007224 w 7503459"/>
              <a:gd name="connsiteY5" fmla="*/ 5273 h 1403768"/>
              <a:gd name="connsiteX6" fmla="*/ 4733366 w 7503459"/>
              <a:gd name="connsiteY6" fmla="*/ 45615 h 1403768"/>
              <a:gd name="connsiteX7" fmla="*/ 5459506 w 7503459"/>
              <a:gd name="connsiteY7" fmla="*/ 166639 h 1403768"/>
              <a:gd name="connsiteX8" fmla="*/ 6064625 w 7503459"/>
              <a:gd name="connsiteY8" fmla="*/ 341451 h 1403768"/>
              <a:gd name="connsiteX9" fmla="*/ 6481484 w 7503459"/>
              <a:gd name="connsiteY9" fmla="*/ 502816 h 1403768"/>
              <a:gd name="connsiteX10" fmla="*/ 6911789 w 7503459"/>
              <a:gd name="connsiteY10" fmla="*/ 758308 h 1403768"/>
              <a:gd name="connsiteX11" fmla="*/ 7221071 w 7503459"/>
              <a:gd name="connsiteY11" fmla="*/ 1000357 h 1403768"/>
              <a:gd name="connsiteX12" fmla="*/ 7503459 w 7503459"/>
              <a:gd name="connsiteY12" fmla="*/ 1255851 h 1403768"/>
              <a:gd name="connsiteX0" fmla="*/ 0 w 7503459"/>
              <a:gd name="connsiteY0" fmla="*/ 1407364 h 1407364"/>
              <a:gd name="connsiteX1" fmla="*/ 874059 w 7503459"/>
              <a:gd name="connsiteY1" fmla="*/ 1272894 h 1407364"/>
              <a:gd name="connsiteX2" fmla="*/ 2030506 w 7503459"/>
              <a:gd name="connsiteY2" fmla="*/ 1003952 h 1407364"/>
              <a:gd name="connsiteX3" fmla="*/ 2877671 w 7503459"/>
              <a:gd name="connsiteY3" fmla="*/ 506411 h 1407364"/>
              <a:gd name="connsiteX4" fmla="*/ 3375212 w 7503459"/>
              <a:gd name="connsiteY4" fmla="*/ 210576 h 1407364"/>
              <a:gd name="connsiteX5" fmla="*/ 4007224 w 7503459"/>
              <a:gd name="connsiteY5" fmla="*/ 8869 h 1407364"/>
              <a:gd name="connsiteX6" fmla="*/ 4733366 w 7503459"/>
              <a:gd name="connsiteY6" fmla="*/ 49211 h 1407364"/>
              <a:gd name="connsiteX7" fmla="*/ 5459506 w 7503459"/>
              <a:gd name="connsiteY7" fmla="*/ 170235 h 1407364"/>
              <a:gd name="connsiteX8" fmla="*/ 6064625 w 7503459"/>
              <a:gd name="connsiteY8" fmla="*/ 345047 h 1407364"/>
              <a:gd name="connsiteX9" fmla="*/ 6481484 w 7503459"/>
              <a:gd name="connsiteY9" fmla="*/ 506412 h 1407364"/>
              <a:gd name="connsiteX10" fmla="*/ 6911789 w 7503459"/>
              <a:gd name="connsiteY10" fmla="*/ 761904 h 1407364"/>
              <a:gd name="connsiteX11" fmla="*/ 7221071 w 7503459"/>
              <a:gd name="connsiteY11" fmla="*/ 1003953 h 1407364"/>
              <a:gd name="connsiteX12" fmla="*/ 7503459 w 7503459"/>
              <a:gd name="connsiteY12" fmla="*/ 1259447 h 1407364"/>
              <a:gd name="connsiteX0" fmla="*/ 0 w 7503459"/>
              <a:gd name="connsiteY0" fmla="*/ 1407364 h 1407364"/>
              <a:gd name="connsiteX1" fmla="*/ 874059 w 7503459"/>
              <a:gd name="connsiteY1" fmla="*/ 1272894 h 1407364"/>
              <a:gd name="connsiteX2" fmla="*/ 2030506 w 7503459"/>
              <a:gd name="connsiteY2" fmla="*/ 1003952 h 1407364"/>
              <a:gd name="connsiteX3" fmla="*/ 2837330 w 7503459"/>
              <a:gd name="connsiteY3" fmla="*/ 587093 h 1407364"/>
              <a:gd name="connsiteX4" fmla="*/ 3375212 w 7503459"/>
              <a:gd name="connsiteY4" fmla="*/ 210576 h 1407364"/>
              <a:gd name="connsiteX5" fmla="*/ 4007224 w 7503459"/>
              <a:gd name="connsiteY5" fmla="*/ 8869 h 1407364"/>
              <a:gd name="connsiteX6" fmla="*/ 4733366 w 7503459"/>
              <a:gd name="connsiteY6" fmla="*/ 49211 h 1407364"/>
              <a:gd name="connsiteX7" fmla="*/ 5459506 w 7503459"/>
              <a:gd name="connsiteY7" fmla="*/ 170235 h 1407364"/>
              <a:gd name="connsiteX8" fmla="*/ 6064625 w 7503459"/>
              <a:gd name="connsiteY8" fmla="*/ 345047 h 1407364"/>
              <a:gd name="connsiteX9" fmla="*/ 6481484 w 7503459"/>
              <a:gd name="connsiteY9" fmla="*/ 506412 h 1407364"/>
              <a:gd name="connsiteX10" fmla="*/ 6911789 w 7503459"/>
              <a:gd name="connsiteY10" fmla="*/ 761904 h 1407364"/>
              <a:gd name="connsiteX11" fmla="*/ 7221071 w 7503459"/>
              <a:gd name="connsiteY11" fmla="*/ 1003953 h 1407364"/>
              <a:gd name="connsiteX12" fmla="*/ 7503459 w 7503459"/>
              <a:gd name="connsiteY12" fmla="*/ 1259447 h 1407364"/>
              <a:gd name="connsiteX0" fmla="*/ 0 w 7503459"/>
              <a:gd name="connsiteY0" fmla="*/ 1364397 h 1364397"/>
              <a:gd name="connsiteX1" fmla="*/ 874059 w 7503459"/>
              <a:gd name="connsiteY1" fmla="*/ 1229927 h 1364397"/>
              <a:gd name="connsiteX2" fmla="*/ 2030506 w 7503459"/>
              <a:gd name="connsiteY2" fmla="*/ 960985 h 1364397"/>
              <a:gd name="connsiteX3" fmla="*/ 2837330 w 7503459"/>
              <a:gd name="connsiteY3" fmla="*/ 544126 h 1364397"/>
              <a:gd name="connsiteX4" fmla="*/ 3375212 w 7503459"/>
              <a:gd name="connsiteY4" fmla="*/ 167609 h 1364397"/>
              <a:gd name="connsiteX5" fmla="*/ 4087906 w 7503459"/>
              <a:gd name="connsiteY5" fmla="*/ 33138 h 1364397"/>
              <a:gd name="connsiteX6" fmla="*/ 4733366 w 7503459"/>
              <a:gd name="connsiteY6" fmla="*/ 6244 h 1364397"/>
              <a:gd name="connsiteX7" fmla="*/ 5459506 w 7503459"/>
              <a:gd name="connsiteY7" fmla="*/ 127268 h 1364397"/>
              <a:gd name="connsiteX8" fmla="*/ 6064625 w 7503459"/>
              <a:gd name="connsiteY8" fmla="*/ 302080 h 1364397"/>
              <a:gd name="connsiteX9" fmla="*/ 6481484 w 7503459"/>
              <a:gd name="connsiteY9" fmla="*/ 463445 h 1364397"/>
              <a:gd name="connsiteX10" fmla="*/ 6911789 w 7503459"/>
              <a:gd name="connsiteY10" fmla="*/ 718937 h 1364397"/>
              <a:gd name="connsiteX11" fmla="*/ 7221071 w 7503459"/>
              <a:gd name="connsiteY11" fmla="*/ 960986 h 1364397"/>
              <a:gd name="connsiteX12" fmla="*/ 7503459 w 7503459"/>
              <a:gd name="connsiteY12" fmla="*/ 1216480 h 1364397"/>
              <a:gd name="connsiteX0" fmla="*/ 0 w 7503459"/>
              <a:gd name="connsiteY0" fmla="*/ 1366636 h 1366636"/>
              <a:gd name="connsiteX1" fmla="*/ 874059 w 7503459"/>
              <a:gd name="connsiteY1" fmla="*/ 1232166 h 1366636"/>
              <a:gd name="connsiteX2" fmla="*/ 2030506 w 7503459"/>
              <a:gd name="connsiteY2" fmla="*/ 963224 h 1366636"/>
              <a:gd name="connsiteX3" fmla="*/ 2837330 w 7503459"/>
              <a:gd name="connsiteY3" fmla="*/ 546365 h 1366636"/>
              <a:gd name="connsiteX4" fmla="*/ 3375212 w 7503459"/>
              <a:gd name="connsiteY4" fmla="*/ 237084 h 1366636"/>
              <a:gd name="connsiteX5" fmla="*/ 4087906 w 7503459"/>
              <a:gd name="connsiteY5" fmla="*/ 35377 h 1366636"/>
              <a:gd name="connsiteX6" fmla="*/ 4733366 w 7503459"/>
              <a:gd name="connsiteY6" fmla="*/ 8483 h 1366636"/>
              <a:gd name="connsiteX7" fmla="*/ 5459506 w 7503459"/>
              <a:gd name="connsiteY7" fmla="*/ 129507 h 1366636"/>
              <a:gd name="connsiteX8" fmla="*/ 6064625 w 7503459"/>
              <a:gd name="connsiteY8" fmla="*/ 304319 h 1366636"/>
              <a:gd name="connsiteX9" fmla="*/ 6481484 w 7503459"/>
              <a:gd name="connsiteY9" fmla="*/ 465684 h 1366636"/>
              <a:gd name="connsiteX10" fmla="*/ 6911789 w 7503459"/>
              <a:gd name="connsiteY10" fmla="*/ 721176 h 1366636"/>
              <a:gd name="connsiteX11" fmla="*/ 7221071 w 7503459"/>
              <a:gd name="connsiteY11" fmla="*/ 963225 h 1366636"/>
              <a:gd name="connsiteX12" fmla="*/ 7503459 w 7503459"/>
              <a:gd name="connsiteY12" fmla="*/ 1218719 h 1366636"/>
              <a:gd name="connsiteX0" fmla="*/ 0 w 7503459"/>
              <a:gd name="connsiteY0" fmla="*/ 1366636 h 1366636"/>
              <a:gd name="connsiteX1" fmla="*/ 874059 w 7503459"/>
              <a:gd name="connsiteY1" fmla="*/ 1232166 h 1366636"/>
              <a:gd name="connsiteX2" fmla="*/ 2030506 w 7503459"/>
              <a:gd name="connsiteY2" fmla="*/ 963224 h 1366636"/>
              <a:gd name="connsiteX3" fmla="*/ 2837330 w 7503459"/>
              <a:gd name="connsiteY3" fmla="*/ 546365 h 1366636"/>
              <a:gd name="connsiteX4" fmla="*/ 3375212 w 7503459"/>
              <a:gd name="connsiteY4" fmla="*/ 237084 h 1366636"/>
              <a:gd name="connsiteX5" fmla="*/ 4020671 w 7503459"/>
              <a:gd name="connsiteY5" fmla="*/ 35377 h 1366636"/>
              <a:gd name="connsiteX6" fmla="*/ 4733366 w 7503459"/>
              <a:gd name="connsiteY6" fmla="*/ 8483 h 1366636"/>
              <a:gd name="connsiteX7" fmla="*/ 5459506 w 7503459"/>
              <a:gd name="connsiteY7" fmla="*/ 129507 h 1366636"/>
              <a:gd name="connsiteX8" fmla="*/ 6064625 w 7503459"/>
              <a:gd name="connsiteY8" fmla="*/ 304319 h 1366636"/>
              <a:gd name="connsiteX9" fmla="*/ 6481484 w 7503459"/>
              <a:gd name="connsiteY9" fmla="*/ 465684 h 1366636"/>
              <a:gd name="connsiteX10" fmla="*/ 6911789 w 7503459"/>
              <a:gd name="connsiteY10" fmla="*/ 721176 h 1366636"/>
              <a:gd name="connsiteX11" fmla="*/ 7221071 w 7503459"/>
              <a:gd name="connsiteY11" fmla="*/ 963225 h 1366636"/>
              <a:gd name="connsiteX12" fmla="*/ 7503459 w 7503459"/>
              <a:gd name="connsiteY12" fmla="*/ 1218719 h 1366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03459" h="1366636">
                <a:moveTo>
                  <a:pt x="0" y="1366636"/>
                </a:moveTo>
                <a:cubicBezTo>
                  <a:pt x="267820" y="1333018"/>
                  <a:pt x="535641" y="1299401"/>
                  <a:pt x="874059" y="1232166"/>
                </a:cubicBezTo>
                <a:cubicBezTo>
                  <a:pt x="1212477" y="1164931"/>
                  <a:pt x="1703294" y="1077524"/>
                  <a:pt x="2030506" y="963224"/>
                </a:cubicBezTo>
                <a:cubicBezTo>
                  <a:pt x="2357718" y="848924"/>
                  <a:pt x="2613212" y="667388"/>
                  <a:pt x="2837330" y="546365"/>
                </a:cubicBezTo>
                <a:cubicBezTo>
                  <a:pt x="3061448" y="425342"/>
                  <a:pt x="3177989" y="322249"/>
                  <a:pt x="3375212" y="237084"/>
                </a:cubicBezTo>
                <a:cubicBezTo>
                  <a:pt x="3572435" y="151919"/>
                  <a:pt x="3794312" y="73477"/>
                  <a:pt x="4020671" y="35377"/>
                </a:cubicBezTo>
                <a:cubicBezTo>
                  <a:pt x="4247030" y="-2723"/>
                  <a:pt x="4493560" y="-7205"/>
                  <a:pt x="4733366" y="8483"/>
                </a:cubicBezTo>
                <a:cubicBezTo>
                  <a:pt x="4973172" y="24171"/>
                  <a:pt x="5237630" y="80201"/>
                  <a:pt x="5459506" y="129507"/>
                </a:cubicBezTo>
                <a:cubicBezTo>
                  <a:pt x="5681383" y="178813"/>
                  <a:pt x="5894295" y="248290"/>
                  <a:pt x="6064625" y="304319"/>
                </a:cubicBezTo>
                <a:cubicBezTo>
                  <a:pt x="6234955" y="360349"/>
                  <a:pt x="6340290" y="396208"/>
                  <a:pt x="6481484" y="465684"/>
                </a:cubicBezTo>
                <a:cubicBezTo>
                  <a:pt x="6622678" y="535160"/>
                  <a:pt x="6788525" y="638253"/>
                  <a:pt x="6911789" y="721176"/>
                </a:cubicBezTo>
                <a:cubicBezTo>
                  <a:pt x="7035053" y="804099"/>
                  <a:pt x="7122459" y="880301"/>
                  <a:pt x="7221071" y="963225"/>
                </a:cubicBezTo>
                <a:cubicBezTo>
                  <a:pt x="7319683" y="1046149"/>
                  <a:pt x="7475444" y="1181739"/>
                  <a:pt x="7503459" y="1218719"/>
                </a:cubicBezTo>
              </a:path>
            </a:pathLst>
          </a:custGeom>
          <a:noFill/>
          <a:ln>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588066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a:t>Internationell potential inom 3 år</a:t>
            </a:r>
          </a:p>
        </p:txBody>
      </p:sp>
      <p:sp>
        <p:nvSpPr>
          <p:cNvPr id="3" name="Platshållare för text 2"/>
          <p:cNvSpPr>
            <a:spLocks noGrp="1"/>
          </p:cNvSpPr>
          <p:nvPr>
            <p:ph type="body" idx="1"/>
          </p:nvPr>
        </p:nvSpPr>
        <p:spPr/>
        <p:txBody>
          <a:bodyPr/>
          <a:lstStyle/>
          <a:p>
            <a:r>
              <a:rPr lang="sv-SE" dirty="0"/>
              <a:t>Lag </a:t>
            </a:r>
            <a:r>
              <a:rPr lang="sv-SE" dirty="0" err="1"/>
              <a:t>top</a:t>
            </a:r>
            <a:r>
              <a:rPr lang="sv-SE" dirty="0"/>
              <a:t> 5</a:t>
            </a:r>
          </a:p>
        </p:txBody>
      </p:sp>
      <p:sp>
        <p:nvSpPr>
          <p:cNvPr id="4" name="Platshållare för innehåll 3"/>
          <p:cNvSpPr>
            <a:spLocks noGrp="1"/>
          </p:cNvSpPr>
          <p:nvPr>
            <p:ph sz="half" idx="2"/>
          </p:nvPr>
        </p:nvSpPr>
        <p:spPr/>
        <p:txBody>
          <a:bodyPr>
            <a:normAutofit/>
          </a:bodyPr>
          <a:lstStyle/>
          <a:p>
            <a:r>
              <a:rPr lang="sv-SE" dirty="0" err="1"/>
              <a:t>Friflyg</a:t>
            </a:r>
            <a:r>
              <a:rPr lang="sv-SE" dirty="0"/>
              <a:t> 2st</a:t>
            </a:r>
          </a:p>
          <a:p>
            <a:r>
              <a:rPr lang="sv-SE" dirty="0" err="1"/>
              <a:t>Linflyg</a:t>
            </a:r>
            <a:r>
              <a:rPr lang="sv-SE" dirty="0"/>
              <a:t> 1st</a:t>
            </a:r>
          </a:p>
          <a:p>
            <a:r>
              <a:rPr lang="sv-SE" dirty="0"/>
              <a:t>Radioflyg 5st</a:t>
            </a:r>
          </a:p>
          <a:p>
            <a:r>
              <a:rPr lang="sv-SE" dirty="0"/>
              <a:t>Skalaflyg 0st</a:t>
            </a:r>
          </a:p>
          <a:p>
            <a:r>
              <a:rPr lang="sv-SE" dirty="0" err="1"/>
              <a:t>Elflyg</a:t>
            </a:r>
            <a:r>
              <a:rPr lang="sv-SE" dirty="0"/>
              <a:t> 0st</a:t>
            </a:r>
          </a:p>
          <a:p>
            <a:r>
              <a:rPr lang="sv-SE" dirty="0"/>
              <a:t>Raketflyg 0st</a:t>
            </a:r>
          </a:p>
          <a:p>
            <a:r>
              <a:rPr lang="sv-SE" i="1" dirty="0"/>
              <a:t>Totalt 8st</a:t>
            </a:r>
          </a:p>
          <a:p>
            <a:endParaRPr lang="sv-SE" dirty="0"/>
          </a:p>
          <a:p>
            <a:endParaRPr lang="sv-SE" dirty="0"/>
          </a:p>
        </p:txBody>
      </p:sp>
      <p:sp>
        <p:nvSpPr>
          <p:cNvPr id="5" name="Platshållare för text 4"/>
          <p:cNvSpPr>
            <a:spLocks noGrp="1"/>
          </p:cNvSpPr>
          <p:nvPr>
            <p:ph type="body" sz="quarter" idx="3"/>
          </p:nvPr>
        </p:nvSpPr>
        <p:spPr/>
        <p:txBody>
          <a:bodyPr>
            <a:normAutofit fontScale="92500"/>
          </a:bodyPr>
          <a:lstStyle/>
          <a:p>
            <a:r>
              <a:rPr lang="sv-SE" dirty="0"/>
              <a:t>Individuellt </a:t>
            </a:r>
            <a:r>
              <a:rPr lang="sv-SE" dirty="0" err="1"/>
              <a:t>top</a:t>
            </a:r>
            <a:r>
              <a:rPr lang="sv-SE" dirty="0"/>
              <a:t> 10 (EM/VM/WC)</a:t>
            </a:r>
          </a:p>
        </p:txBody>
      </p:sp>
      <p:sp>
        <p:nvSpPr>
          <p:cNvPr id="6" name="Platshållare för innehåll 5"/>
          <p:cNvSpPr>
            <a:spLocks noGrp="1"/>
          </p:cNvSpPr>
          <p:nvPr>
            <p:ph sz="quarter" idx="4"/>
          </p:nvPr>
        </p:nvSpPr>
        <p:spPr/>
        <p:txBody>
          <a:bodyPr>
            <a:normAutofit/>
          </a:bodyPr>
          <a:lstStyle/>
          <a:p>
            <a:r>
              <a:rPr lang="sv-SE" dirty="0" err="1"/>
              <a:t>Friflyg</a:t>
            </a:r>
            <a:r>
              <a:rPr lang="sv-SE" dirty="0"/>
              <a:t> 5st</a:t>
            </a:r>
          </a:p>
          <a:p>
            <a:r>
              <a:rPr lang="sv-SE" dirty="0" err="1"/>
              <a:t>Linflyg</a:t>
            </a:r>
            <a:r>
              <a:rPr lang="sv-SE" dirty="0"/>
              <a:t> 2st</a:t>
            </a:r>
          </a:p>
          <a:p>
            <a:r>
              <a:rPr lang="sv-SE" dirty="0"/>
              <a:t>Radioflyg 15st</a:t>
            </a:r>
          </a:p>
          <a:p>
            <a:r>
              <a:rPr lang="sv-SE" dirty="0"/>
              <a:t>Skalaflyg 0st</a:t>
            </a:r>
          </a:p>
          <a:p>
            <a:r>
              <a:rPr lang="sv-SE" dirty="0" err="1"/>
              <a:t>Elflyg</a:t>
            </a:r>
            <a:r>
              <a:rPr lang="sv-SE" dirty="0"/>
              <a:t> 1st</a:t>
            </a:r>
          </a:p>
          <a:p>
            <a:r>
              <a:rPr lang="sv-SE" dirty="0"/>
              <a:t>Raketflyg 0st</a:t>
            </a:r>
          </a:p>
          <a:p>
            <a:r>
              <a:rPr lang="sv-SE" i="1" dirty="0"/>
              <a:t>Totalt 23st</a:t>
            </a:r>
          </a:p>
        </p:txBody>
      </p:sp>
    </p:spTree>
    <p:extLst>
      <p:ext uri="{BB962C8B-B14F-4D97-AF65-F5344CB8AC3E}">
        <p14:creationId xmlns:p14="http://schemas.microsoft.com/office/powerpoint/2010/main" val="304214531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1364</TotalTime>
  <Words>562</Words>
  <Application>Microsoft Office PowerPoint</Application>
  <PresentationFormat>Bildspel på skärmen (4:3)</PresentationFormat>
  <Paragraphs>184</Paragraphs>
  <Slides>14</Slides>
  <Notes>1</Notes>
  <HiddenSlides>3</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14</vt:i4>
      </vt:variant>
    </vt:vector>
  </HeadingPairs>
  <TitlesOfParts>
    <vt:vector size="17" baseType="lpstr">
      <vt:lpstr>Arial</vt:lpstr>
      <vt:lpstr>Calibri</vt:lpstr>
      <vt:lpstr>Office-tema</vt:lpstr>
      <vt:lpstr>PowerPoint-presentation</vt:lpstr>
      <vt:lpstr>Vision</vt:lpstr>
      <vt:lpstr>Uppdrag</vt:lpstr>
      <vt:lpstr>Strategi</vt:lpstr>
      <vt:lpstr>Mål 2016-2018</vt:lpstr>
      <vt:lpstr>Analys</vt:lpstr>
      <vt:lpstr>Ekonomiska Principer</vt:lpstr>
      <vt:lpstr>Ekonomiska principer</vt:lpstr>
      <vt:lpstr>Internationell potential inom 3 år</vt:lpstr>
      <vt:lpstr>Summering ekonomi</vt:lpstr>
      <vt:lpstr>FAI-Klasser totalt</vt:lpstr>
      <vt:lpstr>FAI-Klasser</vt:lpstr>
      <vt:lpstr>FAI-Klasser</vt:lpstr>
      <vt:lpstr>FAI-Klasser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Hammarskiöld</dc:creator>
  <cp:lastModifiedBy>Per Findahl</cp:lastModifiedBy>
  <cp:revision>87</cp:revision>
  <dcterms:created xsi:type="dcterms:W3CDTF">2015-01-18T20:58:12Z</dcterms:created>
  <dcterms:modified xsi:type="dcterms:W3CDTF">2017-09-25T08:08:47Z</dcterms:modified>
</cp:coreProperties>
</file>