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B8ED53-7800-B3AB-D6EB-EAC3BB8639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45602C9-2871-F776-F3EF-F2ECDFB731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92AFF2-C1F9-09E2-CBF9-2EB590900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B551F18-2A63-4A9C-E87A-7D82A1DBE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988C98-7169-80D6-F5E1-5C77BF12A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9328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4306CC-E1D9-5A12-D68A-AC5F7EF15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7E738C4-EA10-DC96-4168-B31BD9AB2F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EE80976-4D73-F1A7-6E8F-147B8EDA4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05BD73-931F-0D21-F762-D024FAEC5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ED091F-94F0-CF4F-BD85-E4B48BBD4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9000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7076F27E-E120-1437-1F6B-D5F64597B4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C76CCC-5145-0385-7B55-86EE0A29B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F5BFCAA-CCFE-3EF7-5AA5-92F435C86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416D99D-17D8-EC28-23AA-300207CCC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2B24C1B-440A-C839-EAFB-081FDEDDC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7763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EB9B5F-EFD8-C7FE-7247-B8DE6D2BF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49D55A-EA41-12BB-CF5E-3D8E463AB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2B78606-4B22-7F4A-6929-BB9D0615D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928B74-D766-75CC-8BDF-82BA9B34D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14A89C-2CA9-99BA-8CCE-ADED3383F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8462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56EB69-B965-07A8-BC78-26D9A4F5F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0D7F30A-FFCB-F193-4B5A-B14C06111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3491E9-FD0B-5EB5-BFBB-B32CFB79D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E93AB0C-9D2B-882C-BE78-70DE67714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018978-9709-635F-2492-7D0CA7FF5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7361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D17D29-8DB6-3F37-9D69-C4B9996F8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1970FE8-878C-2E3D-FE4D-B3647CE33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289D5D5-B360-ABC9-AE31-5E7D7B7533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E139973-6E65-B441-5D27-582D112BB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C8795D8-C265-FD2D-8CC7-86D747E94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08C6EE3-E8AF-1B77-E49F-78E697D21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8776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E5C440-EB98-D235-20F2-3ECC8C0E6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DF7DB84-5939-6C16-D88A-23F242D91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950A5FD-F9F6-2CA0-E343-061B4C2356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7927FB1-34B6-13D4-E344-DBFB52129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806F17C-1C2A-BBC5-9A23-53306EA988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20B1DBB-65D7-E513-0219-3550E0C71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3095DC2-9AE0-9555-E7AD-7A51752E4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BD41094-22BF-1035-F6A3-3964DA527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402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9A99CA-1414-E479-DB32-38A108F1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A35B1256-6256-36FC-3951-AA8F20008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5D8EEA-38D9-7E55-F71E-FA9EF4C0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5818A0A-E9EF-3DBB-27AD-07306DADB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2976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DD5B636-597A-0DC9-A6F6-B9024DCB5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55358BC-2C92-E10F-5959-1ACFD0F56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B4AD73C-BFFE-C5EF-BBB0-0418FA446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772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FC980D6-304F-9E1C-BE80-AC0514879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E9751C-CE12-8645-4CD8-8DB45E0E2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83B06C5-F4C8-AA12-81C1-853FFF693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FA6E0AE-AAED-7653-0548-5F9288DD1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4683179-B380-8AED-175C-227908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A289AB2-580C-0360-937C-040B6573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6780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9247B42-50AD-03A5-1697-A4369E2B5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8151ED6-AF03-E7B4-2428-1DB4E384C3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E949841-FDAC-B570-0F8A-9A9742E41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5050671-769C-5FAA-B772-524D4894B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4393972-1EA8-08FE-7C0C-3582287B5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74DD9E3-104E-46B5-4143-5A4D09FB7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580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DBE93EC-DAE8-F760-54F8-1F99DC1C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FC93C42-4461-E8BA-95E8-4991C07E0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45AF06-D061-8EF3-A80F-EEC2741F53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D82112-EDA9-4979-ACE2-48BD87692AC6}" type="datetimeFigureOut">
              <a:rPr lang="sv-SE" smtClean="0"/>
              <a:t>2025-10-12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C8C3FC1-CD6F-1B88-13BE-E6AB680E6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4B83860-3506-FBBA-76AE-82E774DF7E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28380E-259F-4EFB-A2F4-9C143B62B48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3694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9CF5E5FF-F803-A9E6-D39D-72CEAD4BD01B}"/>
              </a:ext>
            </a:extLst>
          </p:cNvPr>
          <p:cNvSpPr txBox="1">
            <a:spLocks/>
          </p:cNvSpPr>
          <p:nvPr/>
        </p:nvSpPr>
        <p:spPr>
          <a:xfrm>
            <a:off x="1524000" y="189723"/>
            <a:ext cx="9144000" cy="752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 kern="1400" spc="-5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Knop</a:t>
            </a: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65204A6-E178-E9BF-647D-7B33A3F2D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310" y="1326083"/>
            <a:ext cx="7407380" cy="420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113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1">
            <a:extLst>
              <a:ext uri="{FF2B5EF4-FFF2-40B4-BE49-F238E27FC236}">
                <a16:creationId xmlns:a16="http://schemas.microsoft.com/office/drawing/2014/main" id="{53BC5C65-F648-D7AB-3FBD-B708005389CB}"/>
              </a:ext>
            </a:extLst>
          </p:cNvPr>
          <p:cNvSpPr txBox="1">
            <a:spLocks/>
          </p:cNvSpPr>
          <p:nvPr/>
        </p:nvSpPr>
        <p:spPr>
          <a:xfrm>
            <a:off x="1524000" y="189723"/>
            <a:ext cx="9144000" cy="752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b="1" kern="1400" spc="-5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Pålstek (</a:t>
            </a:r>
            <a:r>
              <a:rPr lang="sv-SE" sz="4000" b="1" kern="1400" spc="-50" dirty="0" err="1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bowline</a:t>
            </a:r>
            <a:r>
              <a:rPr lang="sv-SE" sz="4000" b="1" kern="1400" spc="-50" dirty="0"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sv-SE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0E920277-F923-6870-DE18-51D8E2B45201}"/>
              </a:ext>
            </a:extLst>
          </p:cNvPr>
          <p:cNvSpPr txBox="1"/>
          <p:nvPr/>
        </p:nvSpPr>
        <p:spPr>
          <a:xfrm>
            <a:off x="706055" y="817078"/>
            <a:ext cx="112416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b="1" i="0" dirty="0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Så här slår du en Pålstek</a:t>
            </a:r>
          </a:p>
          <a:p>
            <a:pPr algn="l">
              <a:buFont typeface="+mj-lt"/>
              <a:buAutoNum type="arabicPeriod"/>
            </a:pPr>
            <a:r>
              <a:rPr lang="sv-SE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Gör ett halvslag så att den löpande delen av tampen hamnar över den fasta.</a:t>
            </a:r>
          </a:p>
          <a:p>
            <a:pPr algn="l">
              <a:buFont typeface="+mj-lt"/>
              <a:buAutoNum type="arabicPeriod"/>
            </a:pPr>
            <a:r>
              <a:rPr lang="sv-SE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Fortsätt med att dra den löpande delens ände genom halvslaget underifrån.</a:t>
            </a:r>
          </a:p>
          <a:p>
            <a:pPr algn="l">
              <a:buFont typeface="+mj-lt"/>
              <a:buAutoNum type="arabicPeriod"/>
            </a:pPr>
            <a:r>
              <a:rPr lang="sv-SE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Dra den löpande delen underifrån och runt den fasta delen.</a:t>
            </a:r>
          </a:p>
          <a:p>
            <a:pPr algn="l"/>
            <a:r>
              <a:rPr lang="sv-SE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4-5.  Avsluta med att dra änden ner i halvslaget och håll samman den löpande med bukten och dra åt.</a:t>
            </a:r>
          </a:p>
          <a:p>
            <a:endParaRPr lang="sv-SE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0491AC54-5545-2E64-E8B7-9C1E0718C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055" y="2711560"/>
            <a:ext cx="6458450" cy="395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1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5C36A339-A059-B6AF-EF0B-AD766990D309}"/>
              </a:ext>
            </a:extLst>
          </p:cNvPr>
          <p:cNvSpPr txBox="1">
            <a:spLocks/>
          </p:cNvSpPr>
          <p:nvPr/>
        </p:nvSpPr>
        <p:spPr>
          <a:xfrm>
            <a:off x="1524000" y="189723"/>
            <a:ext cx="9144000" cy="752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800" b="1" i="0" dirty="0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Dubbelt halvslag (</a:t>
            </a:r>
            <a:r>
              <a:rPr lang="sv-SE" sz="2800" b="1" i="0" dirty="0" err="1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Clove</a:t>
            </a:r>
            <a:r>
              <a:rPr lang="sv-SE" sz="2800" b="1" i="0" dirty="0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sz="2800" b="1" i="0" dirty="0" err="1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hitch</a:t>
            </a:r>
            <a:r>
              <a:rPr lang="sv-SE" sz="2800" b="1" i="0" dirty="0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1C49C4C4-B2B3-EC57-2C40-870AB7BF64EA}"/>
              </a:ext>
            </a:extLst>
          </p:cNvPr>
          <p:cNvSpPr txBox="1"/>
          <p:nvPr/>
        </p:nvSpPr>
        <p:spPr>
          <a:xfrm>
            <a:off x="419582" y="807249"/>
            <a:ext cx="9144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b="1" i="0" dirty="0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Så här slår du ett dubbelt halvslag</a:t>
            </a:r>
          </a:p>
          <a:p>
            <a:pPr algn="l">
              <a:buFont typeface="+mj-lt"/>
              <a:buAutoNum type="arabicPeriod"/>
            </a:pPr>
            <a:r>
              <a:rPr lang="sv-SE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Dra den löpande parten om pollaren och kom tillbaka under den fasta änden.</a:t>
            </a:r>
          </a:p>
          <a:p>
            <a:pPr algn="l">
              <a:buFont typeface="+mj-lt"/>
              <a:buAutoNum type="arabicPeriod"/>
            </a:pPr>
            <a:endParaRPr lang="sv-SE" b="0" i="0" dirty="0">
              <a:solidFill>
                <a:srgbClr val="17171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sv-SE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Dra den löpande parten ett varv till om pollaren och in igenom sig själv.</a:t>
            </a:r>
          </a:p>
          <a:p>
            <a:pPr algn="l">
              <a:buFont typeface="+mj-lt"/>
              <a:buAutoNum type="arabicPeriod"/>
            </a:pPr>
            <a:endParaRPr lang="sv-SE" b="0" i="0" dirty="0">
              <a:solidFill>
                <a:srgbClr val="171717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sv-SE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Fäst knopen genom att dra änden genom den senaste halvslaget och dra tills den sitter.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AADE0EC-B09B-5A4B-28DF-CCDFB7ACE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445" y="2734482"/>
            <a:ext cx="6249455" cy="378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61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8560153-A2ED-3290-51D9-39EB0A5C3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304" y="749180"/>
            <a:ext cx="6581172" cy="2028745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sv-SE" sz="1800" b="1" i="0" dirty="0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Så här slår du ett skotstek</a:t>
            </a:r>
          </a:p>
          <a:p>
            <a:pPr algn="l">
              <a:buFont typeface="+mj-lt"/>
              <a:buAutoNum type="arabicPeriod"/>
            </a:pPr>
            <a:r>
              <a:rPr lang="sv-SE" sz="1800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Gör en ögla av den grövre tampen.</a:t>
            </a:r>
          </a:p>
          <a:p>
            <a:pPr algn="l">
              <a:buFont typeface="+mj-lt"/>
              <a:buAutoNum type="arabicPeriod"/>
            </a:pPr>
            <a:r>
              <a:rPr lang="sv-SE" sz="1800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Dra den tunnare tampen under och igenom öglan.</a:t>
            </a:r>
          </a:p>
          <a:p>
            <a:pPr algn="l">
              <a:buFont typeface="+mj-lt"/>
              <a:buAutoNum type="arabicPeriod"/>
            </a:pPr>
            <a:r>
              <a:rPr lang="sv-SE" sz="1800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Vira den ett varv runt den grövre.</a:t>
            </a:r>
          </a:p>
          <a:p>
            <a:pPr algn="l">
              <a:buFont typeface="+mj-lt"/>
              <a:buAutoNum type="arabicPeriod"/>
            </a:pPr>
            <a:r>
              <a:rPr lang="sv-SE" sz="1800" b="0" i="0" dirty="0">
                <a:solidFill>
                  <a:srgbClr val="17171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Trä den igenom sig själv och dra åt.</a:t>
            </a:r>
          </a:p>
          <a:p>
            <a:endParaRPr lang="sv-SE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25BF5F1C-EFE8-1ECF-B16C-75EA0A347D4C}"/>
              </a:ext>
            </a:extLst>
          </p:cNvPr>
          <p:cNvSpPr txBox="1">
            <a:spLocks/>
          </p:cNvSpPr>
          <p:nvPr/>
        </p:nvSpPr>
        <p:spPr>
          <a:xfrm>
            <a:off x="1524000" y="189723"/>
            <a:ext cx="9144000" cy="752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800" b="1" i="0" dirty="0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Skotstek - vävknut (</a:t>
            </a:r>
            <a:r>
              <a:rPr lang="sv-SE" sz="2800" b="1" i="0" dirty="0" err="1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sheet</a:t>
            </a:r>
            <a:r>
              <a:rPr lang="sv-SE" sz="2800" b="1" i="0" dirty="0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band knot)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44AACBD-CE2C-E60D-D6E0-FEB426D5DC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403" y="1967052"/>
            <a:ext cx="7426372" cy="447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7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958E67A5-BFDD-C2C7-7CBE-29D3570A5392}"/>
              </a:ext>
            </a:extLst>
          </p:cNvPr>
          <p:cNvSpPr txBox="1">
            <a:spLocks/>
          </p:cNvSpPr>
          <p:nvPr/>
        </p:nvSpPr>
        <p:spPr>
          <a:xfrm>
            <a:off x="1524000" y="189723"/>
            <a:ext cx="9144000" cy="752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800" b="1" i="0" dirty="0" err="1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Slottstek</a:t>
            </a:r>
            <a:r>
              <a:rPr lang="sv-SE" sz="2800" b="1" i="0" dirty="0">
                <a:solidFill>
                  <a:srgbClr val="11182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AEC3508D-20F3-0278-E3A3-662598D7D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304" y="1427541"/>
            <a:ext cx="4358833" cy="1084755"/>
          </a:xfrm>
        </p:spPr>
        <p:txBody>
          <a:bodyPr>
            <a:normAutofit/>
          </a:bodyPr>
          <a:lstStyle/>
          <a:p>
            <a:r>
              <a:rPr lang="sv-SE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 ätas med fördel till söndagsmiddag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7CCDBC3B-A572-5CE1-30DF-A1248D5D7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27541"/>
            <a:ext cx="4444677" cy="4319475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DD7CC14F-C040-A9ED-0380-82FF42DAD7AE}"/>
              </a:ext>
            </a:extLst>
          </p:cNvPr>
          <p:cNvSpPr txBox="1"/>
          <p:nvPr/>
        </p:nvSpPr>
        <p:spPr>
          <a:xfrm>
            <a:off x="6936127" y="304447"/>
            <a:ext cx="2162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(Pot </a:t>
            </a:r>
            <a:r>
              <a:rPr lang="sv-SE" sz="28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roast</a:t>
            </a:r>
            <a:r>
              <a:rPr lang="sv-S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59199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1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193</Words>
  <Application>Microsoft Office PowerPoint</Application>
  <PresentationFormat>Bredbild</PresentationFormat>
  <Paragraphs>23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Calibri Light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Solstaden</dc:creator>
  <cp:lastModifiedBy>Solstaden</cp:lastModifiedBy>
  <cp:revision>4</cp:revision>
  <dcterms:created xsi:type="dcterms:W3CDTF">2025-10-12T09:28:56Z</dcterms:created>
  <dcterms:modified xsi:type="dcterms:W3CDTF">2025-10-12T09:37:08Z</dcterms:modified>
</cp:coreProperties>
</file>