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0" r:id="rId4"/>
    <p:sldId id="262" r:id="rId5"/>
    <p:sldId id="261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6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6B6E79-DE3B-D49E-3839-AA73FD6AD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FA4D0AB-7705-851F-1294-F8B5B79BA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B72A76-6306-3C3D-E682-0F921F0B7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D84097-2DD7-0DE0-0144-A94BEFB73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D7A371-D024-65D8-14F9-CABAC7487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0700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7E13C9-570E-5372-07EE-C37A1A4EF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860A25-2545-3EFD-4BFF-95571E4F3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0C2F1A-12E0-6ACE-5933-FD4DC8B2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7CFF1D9-1D2B-3AB1-087F-9914A90F4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7C4674-3BEC-8437-ADC7-5EFB96F0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523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8941AB0-968B-F7EE-E538-05DBCF887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A4EF7F8-514C-4E2C-E979-D548CBBE3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DAF398-05D0-0A55-7763-B611B40A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50703E-9851-44ED-381A-148142AFC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02A284-3B0C-B211-9CE6-3C63C7930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1282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00ADC9-61DD-1D6D-83AA-90818C404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3F66BB-E5A8-D64F-C890-7DF91B94E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4750FE-0761-7C73-51EC-6751D38F7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D426D3-2F2D-72B5-9E0C-813117227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63E263-2FCE-1C14-498D-13BFCEF8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869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1D9503-FA52-CB61-5F2B-E4B388BB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9FB910F-50B0-9230-11C6-60D3F5CE1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266253B-4FEB-54F8-168A-21C261E5E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D16E5BD-DC6F-6316-3017-580FE1AA8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37F4B2B-F7D7-A56A-2528-E727A5F7B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072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3EE736-5E7E-78D9-8CE4-1A95390EE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897789-44B7-99C6-24D9-7329BB004D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1B8526-1E2A-7FB0-D4CC-7C7643AE0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FBD27E8-94CA-FAD8-A7DB-8A7FBCDF2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DCE0248-2197-68D6-2DBA-94E941D0D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CFF122-722D-1717-7D3B-2EAC6A5AA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145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E42AAA-D766-95A0-23FE-BE1D3BCDF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68D8E0-3404-ECDE-6FBD-D1729F19F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9BABAC2-C395-5D32-2B05-4313C32E3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2D0AAAC-36E8-1499-9B88-C23BD52E3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333EE0C-B541-7E08-38E2-0FE278682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3C1718A-E9B7-63AA-312D-FC4B198DE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3AFC98E-6EE5-26F4-A204-B2BF2E47B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7A6AD6E-6049-1BB7-4FF1-9ED908E32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4628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465771-5F08-387F-4502-BF60A83A3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4FD717-95CD-A923-787A-6461F764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204AF57-D03C-2764-2433-CAEA8C2D9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D89FA34-7D70-1093-F8AF-539705A09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748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A21282C-EF4D-9DF4-2460-9F20A1518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596BB31-6323-6FE0-62F4-41C93DAC0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76E5181-3C7E-E71B-9FE9-FAFC29041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0224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D6132F-6750-4D91-D765-15479BBD5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E2FEA1-A058-58B1-8EE4-DD22C66F1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DEEDB73-7A0B-C9B8-1F62-32075D29D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A05545A-A6D6-B14B-A169-7E2A938B7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9C7FFEA-B201-F254-191A-43960B612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800F322-11E7-55D5-6C10-C7FA85DEB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891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723A85-047C-8E74-11F7-B29AA6927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085ED54-1873-E54F-54B9-2FF52013D3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8507F5A-CBA9-036F-1058-A3EA7E8A84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A11BF0B-09CD-0305-B964-B49583AE5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375D935-9445-3BCD-94A0-52C222876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1BD9EB3-ABEE-F0E0-3220-CCF54ACF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875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35ECB5F-FFE3-29CF-42A1-A88B3FCD0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A2A3CA5-4730-F3C1-CE0F-13972795B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2E0EC51-A6D5-6E87-9947-97BC647B67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44D79D-2B5B-4936-9350-6DCBD2844D0B}" type="datetimeFigureOut">
              <a:rPr lang="sv-SE" smtClean="0"/>
              <a:t>2025-11-30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D0AED58-72E0-F23C-9415-F926C47656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AF98C44-D0D8-E41F-DF08-5D5DDCF94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71ADBD-1B26-4C9F-96FD-DCE4DB9546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3897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45A088-F7AB-2276-5018-1265925E2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46437"/>
          </a:xfrm>
        </p:spPr>
        <p:txBody>
          <a:bodyPr>
            <a:normAutofit/>
          </a:bodyPr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Säkerhetsfrågor</a:t>
            </a:r>
            <a:b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2025-11-29</a:t>
            </a:r>
            <a:endParaRPr lang="sv-SE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78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F5776B5-4D24-165F-78BB-232D0C16E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Gemensamma rutiner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0DA5C6DD-0C94-34E4-FB9A-AE4E73F88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Brandsläckare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Alltid urtagen ur släpen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Placerad på korgens vänstra sida</a:t>
            </a:r>
          </a:p>
          <a:p>
            <a:pPr lvl="1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710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4ABF9-2C57-0A6C-37D4-CAE04F4EE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C0786878-48A3-48FD-3FA3-9E7B86CA7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Gemensamma rutiner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7A55E1C2-72BE-5BA2-494C-4340FC04F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Fläkten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Alltid placerad på korgens vänstra sida så man lätt når avstängningen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 underlag så den inte tippar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Så långt bak som möjligt för att undvika skada vid bladhaveri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Helst en person som håller i den</a:t>
            </a:r>
          </a:p>
          <a:p>
            <a:pPr lvl="1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51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9D3A1-46E7-2162-DF69-A788EE634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39F2C63-D4DE-8B03-4F33-ECB085F49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Gemensamma rutiner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E903EFF-0603-DA78-6CD0-86E2B961F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Bälte i korgen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Krav vid separat pilotfack och eller rotationsventil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Alltid bälte för instruktör och elev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Instruktören har det som är installerat i korgen (godkänd av tillverkaren)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Eleven har ett bälte som tillsvidare kan vara fastsatt på ett alternativt sätt. Nya krav kommer och då behöver vi ha godkända bälten även för eleven.</a:t>
            </a:r>
          </a:p>
          <a:p>
            <a:pPr lvl="1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248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C76D-1153-98B9-B6A9-3472F9E38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D7F6A42-1198-6339-9079-000C95D0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Gemensamma rutiner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260F501-6A84-92B4-7B31-6D04CC34A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Förankring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ALLTID! 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är inte OK att säga: –Idag blåser det så lite så vi förankrar inte.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bilens dragkrok fram eller bak eller annan fast punkt, träd e </a:t>
            </a:r>
            <a:r>
              <a:rPr lang="sv-S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dyl</a:t>
            </a: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 på ballongen framgår av flyghandboken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Linan ska vara sträckt!</a:t>
            </a:r>
          </a:p>
        </p:txBody>
      </p:sp>
    </p:spTree>
    <p:extLst>
      <p:ext uri="{BB962C8B-B14F-4D97-AF65-F5344CB8AC3E}">
        <p14:creationId xmlns:p14="http://schemas.microsoft.com/office/powerpoint/2010/main" val="989627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9E2C8-F36C-C030-8773-6CF61C534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D741197-E02A-98D8-6312-090BE2491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Gemensamma rutiner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C328347-8F42-E802-EB24-9F5CECD2E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Checklistor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Eleven ska ha med sig checklista och följa den efter 5-6 flygningar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 de första flygningarna ska instruktören ha sin checklista med och visa eleven när du följer den.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Ingen checklista = ingen skolflygning</a:t>
            </a:r>
          </a:p>
          <a:p>
            <a:pPr lvl="1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33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5137-3041-242E-0D4E-44EB164C0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F2DEEBA-1905-BC56-4B1D-AE4F87EC0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Gemensamma rutiner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18FCD0D-FAF4-6FD7-9B9C-A866951CB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Kväve i cylindrar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 man har ”</a:t>
            </a:r>
            <a:r>
              <a:rPr lang="sv-S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kvävat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så ska detta tömmas efter flygning</a:t>
            </a:r>
          </a:p>
          <a:p>
            <a:pPr lvl="1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377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B6729-6133-9685-C82F-1FAD3E679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E04BF51-5C68-90B5-35D9-9DDD3F792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Gemensamma rutiner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0CDABD7A-FA76-C57F-45C3-54403FC75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Klädsel (för elev, instruktör och </a:t>
            </a:r>
            <a:r>
              <a:rPr lang="sv-S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crew</a:t>
            </a:r>
            <a:r>
              <a:rPr lang="sv-S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Heltäckande = Långa ärmar/ben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Bomull, Ylle, Siden, Bambu, Viskos och andra naturmaterial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Handskar, alltid! </a:t>
            </a:r>
          </a:p>
          <a:p>
            <a:pPr lvl="1"/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Stadiga skor</a:t>
            </a:r>
          </a:p>
          <a:p>
            <a:pPr lvl="1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958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251</Words>
  <Application>Microsoft Office PowerPoint</Application>
  <PresentationFormat>Bredbild</PresentationFormat>
  <Paragraphs>38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Office-tema</vt:lpstr>
      <vt:lpstr>Säkerhetsfrågor  2025-11-29</vt:lpstr>
      <vt:lpstr>Gemensamma rutiner</vt:lpstr>
      <vt:lpstr>Gemensamma rutiner</vt:lpstr>
      <vt:lpstr>Gemensamma rutiner</vt:lpstr>
      <vt:lpstr>Gemensamma rutiner</vt:lpstr>
      <vt:lpstr>Gemensamma rutiner</vt:lpstr>
      <vt:lpstr>Gemensamma rutiner</vt:lpstr>
      <vt:lpstr>Gemensamma rutiner</vt:lpstr>
    </vt:vector>
  </TitlesOfParts>
  <Company>Lunds universitet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Charlotte Algotsson</dc:creator>
  <cp:lastModifiedBy>Charlotte Algotsson</cp:lastModifiedBy>
  <cp:revision>6</cp:revision>
  <dcterms:created xsi:type="dcterms:W3CDTF">2025-11-27T19:14:30Z</dcterms:created>
  <dcterms:modified xsi:type="dcterms:W3CDTF">2025-11-30T12:42:28Z</dcterms:modified>
</cp:coreProperties>
</file>